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notesSlides/notesSlide3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notesSlides/notesSlide4.xml" ContentType="application/vnd.openxmlformats-officedocument.presentationml.notesSlide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6"/>
  </p:notesMasterIdLst>
  <p:sldIdLst>
    <p:sldId id="256" r:id="rId2"/>
    <p:sldId id="603" r:id="rId3"/>
    <p:sldId id="692" r:id="rId4"/>
    <p:sldId id="693" r:id="rId5"/>
    <p:sldId id="522" r:id="rId6"/>
    <p:sldId id="637" r:id="rId7"/>
    <p:sldId id="667" r:id="rId8"/>
    <p:sldId id="653" r:id="rId9"/>
    <p:sldId id="657" r:id="rId10"/>
    <p:sldId id="663" r:id="rId11"/>
    <p:sldId id="669" r:id="rId12"/>
    <p:sldId id="671" r:id="rId13"/>
    <p:sldId id="672" r:id="rId14"/>
    <p:sldId id="674" r:id="rId15"/>
    <p:sldId id="413" r:id="rId16"/>
    <p:sldId id="414" r:id="rId17"/>
    <p:sldId id="421" r:id="rId18"/>
    <p:sldId id="422" r:id="rId19"/>
    <p:sldId id="679" r:id="rId20"/>
    <p:sldId id="680" r:id="rId21"/>
    <p:sldId id="682" r:id="rId22"/>
    <p:sldId id="683" r:id="rId23"/>
    <p:sldId id="684" r:id="rId24"/>
    <p:sldId id="685" r:id="rId25"/>
    <p:sldId id="686" r:id="rId26"/>
    <p:sldId id="688" r:id="rId27"/>
    <p:sldId id="687" r:id="rId28"/>
    <p:sldId id="690" r:id="rId29"/>
    <p:sldId id="689" r:id="rId30"/>
    <p:sldId id="646" r:id="rId31"/>
    <p:sldId id="647" r:id="rId32"/>
    <p:sldId id="691" r:id="rId33"/>
    <p:sldId id="694" r:id="rId34"/>
    <p:sldId id="695" r:id="rId35"/>
  </p:sldIdLst>
  <p:sldSz cx="9144000" cy="5143500" type="screen16x9"/>
  <p:notesSz cx="6858000" cy="9144000"/>
  <p:embeddedFontLst>
    <p:embeddedFont>
      <p:font typeface="Arvo" panose="020B0604020202020204" pitchFamily="34" charset="0"/>
      <p:regular r:id="rId37"/>
      <p:bold r:id="rId38"/>
      <p:italic r:id="rId39"/>
      <p:bold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mbria Math" panose="02040503050406030204" pitchFamily="18" charset="0"/>
      <p:regular r:id="rId45"/>
    </p:embeddedFont>
    <p:embeddedFont>
      <p:font typeface="Roboto Condensed" panose="02000000000000000000" pitchFamily="2" charset="0"/>
      <p:regular r:id="rId46"/>
      <p:bold r:id="rId47"/>
      <p:italic r:id="rId48"/>
      <p:boldItalic r:id="rId49"/>
    </p:embeddedFont>
    <p:embeddedFont>
      <p:font typeface="Roboto Condensed Light" panose="02000000000000000000" pitchFamily="2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83"/>
    <p:restoredTop sz="94626"/>
  </p:normalViewPr>
  <p:slideViewPr>
    <p:cSldViewPr snapToGrid="0">
      <p:cViewPr varScale="1">
        <p:scale>
          <a:sx n="122" d="100"/>
          <a:sy n="122" d="100"/>
        </p:scale>
        <p:origin x="200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22:14:30.38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8021 12285 24575,'0'10'0,"0"-1"0,0 4 0,0 1 0,3 6 0,3 0 0,3 8 0,4 1 0,0 0 0,-1-2 0,0-3 0,-1-3 0,-2-1 0,-1-4 0,-2-2 0,-1-3 0,-1-4 0,1-3 0,0 1 0,-1-3 0,1 0 0,-1-2 0,1 2 0,4-1 0,3 3 0,4-3 0,1 4 0,3-2 0,-3 3 0,0-1 0,-1 1 0,-6-4 0,3 1 0,-3-1 0,1-1 0,-1 1 0,3-2 0,-3 0 0,6 0 0,-2 0 0,2 0 0,1 0 0,-1 0 0,-2-2 0,-1-1 0,-5-2 0,1 0 0,-1 0 0,8-3 0,-2 2 0,13-6 0,-5 3 0,10-4 0,-7 0 0,-1 1 0,-4 1 0,-3 0 0,-6 0 0,1 0 0,-6 1 0,-1 0 0,-3 3 0,-2-3 0,0 2 0,0 1 0,0-3 0,0 2 0,0 1 0,0-3 0,-4 3 0,1-1 0,-5-2 0,3 3 0,-2-1 0,1-2 0,-1 2 0,2-2 0,0 0 0,0-3 0,-1-1 0,-2-2 0,0-1 0,-3 4 0,0-3 0,1 5 0,-1-5 0,0 7 0,1-3 0,0 6 0,0-1 0,-1 4 0,1-2 0,0 5 0,-3-2 0,-4-1 0,0 2 0,-7-1 0,4 2 0,-4 0 0,-1 0 0,5 0 0,0 0 0,3 0 0,1 0 0,-1 0 0,3 0 0,-2 0 0,5 2 0,-4 1 0,1 2 0,0 0 0,-2-2 0,3 2 0,-1-2 0,1 0 0,3-1 0,2 0 0,1-1 0,2 1 0,1-2 0,1 2 0,1 0 0,0 3 0,2-1 0,-2 1 0,2-1 0,-3 3 0,-2 1 0,-3 5 0,0-2 0,0 4 0,3-6 0,0 3 0,0-7 0,0 2 0,3-2 0,-2-1 0,3-1 0,-1-1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22:54:39.87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7157 5471 24575,'0'19'0,"0"1"0,0 12 0,0-3 0,0 17-693,0-2 693,0 3 0,0-12 0,0-1 0,0 9 0,0-17 0,0-1 171,0 3-171,2-11 0,3-1 0,-1-7 0,26 1 0,10 0 0,-8-3 0,4-1-862,-3-1 0,2 1 0,-1-1 862,0 0 0,-1 0 0,2 0-1093,11 1 1,2-1 0,0 0 953,-10 0 1,0-2 0,1 1 0,1 0-682,6-1 1,0 0 0,3 0 0,3 0 646,-12-2 0,2 0 1,2 0-1,1 0 0,0 0 1,0 0-1,0-1-256,-1 1 1,-1 0-1,0 0 1,1 0-1,0 0 1,1 0-1,1-1 429,-3 0 0,1 1 0,1-1 0,0 0 0,1 0 0,0-1 0,0 1 0,-1 0 0,0 0-161,3 0 1,0 0 0,-1 0 0,0 0 0,1 0 0,-1 0 0,1 0 0,1 0 160,-3 0 0,0 0 0,1 0 0,0 0 0,0 0 0,0 0 0,1 0 0,0 0 0,0 0-68,-2 0 0,0 0 0,1 0 0,0 0 0,0 0 1,1 0-1,-1 0 0,1 0 0,0 0 0,0 0 68,-3 0 0,0 0 0,0 0 0,1 0 0,0 0 0,-1 0 0,1 0 0,1 0 0,-1 0 0,1 0 0,0 0 0,-1 0 0,0 0 0,1 0 0,-1 0 0,1 0 0,1 0 0,-1 0 0,0 0 0,1 0 0,-1 0 0,1 0 0,-1 0 0,0 0 0,0 0 0,-1 0 0,0 0 0,0 0 0,1 0 0,0 0 0,0 0 0,1 0 0,1 0 0,1 0 0,1 0 0,-6 0 0,1 0 0,1 0 0,2 0 0,0 0 0,1 0 0,0 0 0,1 0 0,-1 0 0,1 0 0,-1 0 0,0 0 0,-2 0 0,0 0 0,-1 0 0,-1 0 0,-2 0 0,8 0 0,-2 0 0,-1 0 0,-2 0 0,-1 0 0,0 0 0,1 0 0,0 0 0,1 0 0,2 0 0,2 0 0,-8 0 0,1 0 0,1 0 0,2 0 0,0 0 0,2 0 0,-1 0 0,2 0 0,-1 0 0,0 0 0,-1 0 0,0 0 0,-1 0 0,-1 0 0,-1 0 0,-2 0 0,-2 0 0,11 0 0,-1 0 0,-3 0 0,0 0 0,-2 0 0,0 0 0,-1 0 0,1 0 0,-1 0 0,2 0 0,-2 0 0,0 0 0,-1 0 0,-1 0 0,1 0 0,0 0 0,1 0 0,1 0 0,2 0 0,1 0 0,-7 0 0,2 0 0,1 0 0,1 0 0,2 0 0,0 0 0,0 0 0,1 0 0,-1 0 0,0 0 0,-1 0 0,-2 0 0,0 0 0,-2 0 0,-2 0 0,9 0 0,-2 0 0,-2 0 0,-2 0 0,0 0 0,0 0 0,1 0 0,0 0 0,3 0 0,-5 0 0,1 0 0,1 0 0,1 0 0,0 0 0,1 0 0,-1-1 0,1 1 0,-2 0 0,0 1 0,-1-1 0,-1 0 0,5 1 0,-1-1 0,-1 1 0,0 0 0,-1 0 0,0-1 0,-2 1 0,0 0 0,-1 0 0,3 1 0,-1-1 0,-2 0 0,0 0 0,0 1 0,1-1 0,1 0 0,0 0 0,2 0 0,0 0 0,1 1 0,0-1 0,-1 0 0,-2 0 0,-1 0 0,3 1 0,-2 0 0,-1 0 0,-1 0 0,0 0 0,1 0 0,1-1 0,0 0 0,1 0 0,-2 0 0,-1 0 0,-2 1 0,7 0 0,-4 1 0,0 0 0,0 0 74,-3 0 1,-1-1 0,2 1 0,-1-1 0,-1 1-75,6-1 0,0 1 0,-1 0 0,-1 0 398,6 2 0,0 0 0,-4 0-398,-10-1 0,-1-1 0,-1 1 693,0 1 1,-1 2 0,-2-2-694,1 0 0,-2-1 1638,6 2 0,-2 0-1491,15 1 3129,-12 0-2417,-12-3 1897,-8-2-2756,-4-2 1691,-6 0-1691,0 0 730,-4-2-730,-1-5 0,-2 2 0,0-22 0,-3-13 0,-2 3 0,-1-6 0,0 7 0,-1-2 0,-1-2-323,0 4 0,0-2 0,-1 1 0,0 0 323,-3-8 0,0 2 0,-1 0 0,-1-3 0,-1 0 0,1 6 0,-1 5 0,0 5 0,-1-1 0,1 5 0,0 7 0,1 2 0,4 7 0,2 2 0,1 1 0,2 4 1292,1 1-1292,-3 2 0,4 0 0,0 0 0</inkml:trace>
  <inkml:trace contextRef="#ctx0" brushRef="#br0" timeOffset="1799">8492 7621 24575,'0'12'0,"0"31"0,0 2-707,0-11 0,0 0 707,0 11 460,0-8-460,0-9 234,0-3-234,0-1 0,0-9 0,0-6 720,0 5-720,0-5 0,0 13 0,0 0 0,6 6 0,-2 1 0,7-1 0,-4-4 0,2-3 0,-2-4 0,-1-4 0,4-3 0,5 4 0,-1-2 0,14 3 0,6 2 0,-10-10 0,1 1-702,4 3 1,1 0 701,7-3 0,1-2-1059,1 4 1,0 0 1058,9-5 0,0 0-1562,0 2 1,2-1 1561,-4-3 0,3-2 0,-1 0-1007,-6 1 0,0-1 0,2 0 1007,-4 0 0,3-1 0,0 0 0,-1-1 0,-4 1 0,0-1 0,0-1 0,1 0-639,3 0 1,0-1-1,2 0 1,0-1 638,-5 1 0,0-1 0,1 1 0,1-2 0,0 1-410,3-1 1,1 0-1,0 0 1,0 0 0,0 0 409,2 0 0,-1-1 0,1 1 0,0 0 0,1 0-187,-5 0 0,1 0 0,0 1 1,0-1-1,1 1 0,-2 0 187,7-1 0,-1 1 0,0 0 0,1 0 0,0 0-123,-7 1 0,1-1 1,1 1-1,-1-1 1,1 1-1,-1 0 123,0 1 0,1-1 0,-1 1 0,1 0 0,-1 0 0,-1-1-53,7 1 1,-1-1 0,0 1 0,0-1-1,1 0 53,-7 1 0,1 0 0,0-1 0,0 1 0,0 0 0,0 0 0,-2 0 0,1 1 0,-1 0 0,0 0 0,1 0 0,-1-1 0,0 1 0,0 0 0,0 0 0,0 0 0,2 0 0,2 1 31,-3-1 0,1 1 0,2 0 0,1 0 0,0 0 0,0 0 0,1 0 0,-2 1-31,2-1 0,0 0 0,1 0 0,-1 0 0,1 0 0,-2 0 0,0 0 0,0 0 0,-1 0 0,0 0 0,-1 0 0,0 0 0,-1 0 0,1 0 0,0 0 0,1 0 0,-1 0 0,1 0 0,-1 0 0,1 0 0,0 0 0,0 0 0,3 0 0,0 0 0,0 0 0,0 0 0,0 0 0,-1 0 0,-1 0 159,2-1 1,-3 0 0,0 1 0,0-1 0,1 0 0,2 0-160,-5 0 0,1 1 0,2-1 0,1 0 0,-2 0 0,0 0 0,-4-1 0,-2 1 566,12-2 1,-3 0 0,-4 0-1,-4-1-566,-5-2 0,-4 0 0,-1 0 1433,10-1 1,-5 0-1434,3-5 3276,-16 4-1382,-13 3 1382,0-2-3042,3-2 678,-1-4-912,4-1 452,-4-3-452,2-4 0,-2 0 0,-3-3 0,0-4 0,-2 0 0,-1-5 0,1-14 0,-3 7 0,-1-4 0,-3 9 0,0 2 0,0 3 0,0-2 0,0 8 0,0 3 0,0 4 0,0 6 0,-2 2 0,0 5 0,-1-2 0,-1 3 0,1-1 0,-1-1 0,1 1 0,-1 2 0,0 0 0,1 2 0,-1 0 0</inkml:trace>
  <inkml:trace contextRef="#ctx0" brushRef="#br0" timeOffset="22620">9734 9931 24575,'0'34'0,"0"7"0,0-5 0,0 5-1639,0-1 1,0 2 1306,0 3 1,0 2-443,0-9 0,0 0 0,0 0 774,0 10 0,0 1 0,0-10 0,0 2 0,0-1 0,1-5 0,1 0 0,-1-1 0,2 16 0,-1-4 200,0-13 0,1-2-200,1 6 0,0-2 0,-1-9 0,2-2-153,-1 3 1,0 0 152,1 0 0,1-2 0,1 13 0,-1-2 0,1 6 0,3-7 0,-2 10 0,4-7 0,-4-4 0,5 6 0,-3-6 1614,1 0-1614,-2-2 2892,-3-8-2892,0-6 1233,-1-2-1233,0-8 428,0-1-428,-1-3 0,1-1 0,-1-1 0,1-2 0,5 0 0,4 0 0,11 3 0,12 1 0,-11-1 0,3 1-1011,5 0 0,3 0 1011,7-1 0,2-1-927,-11 0 1,0-1 0,0 0 926,0-1 0,0 0 0,1 0 0,2 0 0,1 0 0,1 0 0,-3 0 0,2 0 0,0 0 0,0 0-1093,6 0 1,0 0 0,2 0 1060,-4 0 1,2 0 0,0 0 0,-1 0 31,5 0 0,-1 1 0,0-2 0,-8-1 0,0-1 0,1 0 0,-1 1-813,1 0 0,-1 1 0,1-1 0,1-1 813,4-1 0,1-2 0,1-1 0,0 2 0,1 0 0,0 0 0,-1 0 0,0 1 0,-7-1 0,0 1 0,-1-1 0,1 1-368,4-2 0,2 0 0,-1 0 1,-2 1 367,4 1 0,-2 1 0,1-1 0,-5 0 0,2-1 0,-1 1 0,0 0-152,-4 1 0,0 0 0,0 1 0,-1-1 152,1 0 0,-1 1 0,0-1 0,-1 0 303,5 0 1,-1-1 0,-3 1-304,6 0 0,-2 0 1072,2 1 1,-4 0-1073,6-1 1468,-16 3 1,-1-1-1469,9-2 3276,-9 0-2927,-9 0 1789,-9 0-2138,-1-1 1284,-5 1-1284,-1-4 494,-1 2-494,-1-5 0,-2 2 0,0 1 0,0-6 0,0 5 0,0-5 0,0 0 0,0 2 0,0-5 0,0 5 0,0-2 0,0 0 0,0 3 0,3-13 0,0 7 0,6-8 0,-3 4 0,8-4 0,-2 2 0,0-1 0,10-10 0,-9 10 0,0 2 0,3-4 0,-4 1 0,-3 3 0,-1 1 0,1 0 0,-3-4 0,3 2 0,-3-5 0,-3 9 0,3-28 0,-1-4-358,-1 20 1,0-1 357,3-18 0,0 4 0,-1 8 0,1-2 0,-3 10 0,0 1 0,3-12 0,-1 1 0,1-2-260,0 7 260,0-11 0,0 1 0,0-4 0,-3 9-368,0 12 0,-1-1 368,1-14 0,-1 13 0,-1-1 0,0 4 0,-1 1 0,2-23 0,-2 0 0,3 1 0,-2 13 0,-1 2 678,2 14-678,-3 2 260,0 8-260,0 1 773,-2 5-773,-3 0 0,-6 2 0,-6 0 0,-3 0 0,-17 0 0,-3 0-1370,1 0 0,-4 0 1370,-4-1 0,-3 2-1093,6 0 1,-2 1 0,-1-1 909,10 1 1,-1-1 0,-1 1 0,0 0-638,-5 0 1,0 1 0,-1 0 0,-3 0 606,5 0 1,-2 1 0,-1-1 0,-1 1 0,2-1 0,1 1-397,2-1 1,2 1 0,1-1-1,-1 1 1,-3 1 608,1 0 0,-2 0 0,-1 1 0,-2 0 0,2 1 0,0-1 0,2 0-280,-5 1 0,3-1 0,0 1 0,0 0 0,-3 1 280,2-1 0,-2 1 0,-1 1 0,-1-1 0,1 0 0,0 0-108,1 0 0,-2-1 1,1 0-1,1 0 1,0 0-1,2-1 108,-1 1 0,2-2 0,1 1 0,-1-1 0,0 1 0,-3 0 0,-2 1 0,1 0 0,0-1 0,3-1 0,-1-1 0,3-1 0,0 0 0,-1 0 55,3 1 0,0 0 1,-1 0-1,0-1 1,1 0-56,-7 0 0,1-2 0,0 1 0,2-1 189,3 1 1,2-1 0,0 0 0,1 0-190,-9 0 0,1-1 0,1-1 542,5 1 1,2 0 0,2 0-543,-5 0 0,3 0 1326,-1 1 0,3-2-1326,10-2 0,2-1 1638,-3 2 0,-1-1-1601,3-4 0,2 0-37,-18-4 3276,6-2-3055,8 3 1977,-2-5-2198,6 4 1366,0-7-1366,4 6 655,3-5-655,4 2 2,0-2-2,5 3 0,4 4 0,3 3 0,2 2 0,2 2 0,-2 1 0,2 2 0</inkml:trace>
  <inkml:trace contextRef="#ctx0" brushRef="#br0" timeOffset="25279">14981 9603 24575,'0'9'0,"0"1"0,0 9 0,0-6 0,0 9 0,0-5 0,0 1 0,0 9 0,0-2 0,0 8 0,0-1 0,0 10 0,0-8 0,0-9 0,0 0-422,0 19 422,0-18 0,0 0-512,0 3 1,0 0 511,0 3 0,0 0 0,0 1 0,0 0-684,0 4 1,0 0 683,0-1 0,0-1 0,0 3 0,0 0 0,0-2 0,0-1 0,0 0 0,0 0 0,0-1 0,0 1 0,0-2 0,0-1 0,0 3 0,0 0 0,0-1 0,0 1 0,0-2 0,0-1-213,0-4 1,0 0 212,0-2 0,0-2 0,0 14 362,0-4-362,0-2 946,5-11-946,0-4 1436,9-1-1436,7-3 0,5 5 0,16-4-1019,-11 0 0,4-1 1019,7-1 0,4 0-1093,-11 0 1,3 1 0,1 0 965,7 0 0,1-1 0,2 1-693,-10-2 1,-1 0 0,2 0 0,0 0 673,5 0 1,1-1 0,1 0-1,-3 0 146,-5-1 0,-2-1 0,1 1 0,1-1-653,5 1 1,3 0 0,-1-1-1,-2 0 653,4 0 0,-2-1 0,4 0 0,-6 0 0,4-1 0,1 1 0,1-1 0,-3-1-326,3 1 1,-2-1 0,0-1-1,1 0 326,0 0 0,0 0 0,0-1 0,-1 0 0,-6-1 0,0 0 0,-2-1 0,-1 0 16,4-1 1,-3 0 0,2 0-17,5-1 0,1 0 0,2-2 0,-1-2 0,2-1 0,-1-2 0,-3 2 0,-5 0 0,-3 1 0,2-2 0,4-3 0,2-2 0,0 0 0,-3 1 0,-6 2 0,-3 1 0,1-1 0,8-4 0,2-1 0,0 0 0,-1 3 0,0 1 0,0-1 0,-2-1 0,0 0 0,-1 1 0,0 0 0,0 1 0,0 0 315,-2 0 0,0 1 1,-1-1-316,-1 0 0,0 0 0,-1 0 531,-1 0 1,-1-2-1,-2 2-531,4-1 0,-3 0 1357,3-4 1,-2 1-1358,5-3 2763,5-5-2763,-13 5 2881,-13 0-2881,-3 5 1751,-1-8-1751,-4 10 1049,4-9-1049,-1 3 211,5-6-211,-3 3 0,5-5 0,3 0 0,-7 3 0,6-7 0,-12 10 0,-2-3 0,0-2 0,-3 2 0,0-11 0,0 2 0,1-11 0,0 3 0,-1 4 0,-2-6 0,-1 10 0,-3-6 0,0 7 0,0-12 0,0 20 0,0-14 0,0 13 0,0 1 0,0-14 0,-3 12 0,-4-22 0,0 21 0,-3-12 0,4 16 0,0-8 0,-2 6 0,1-2 0,-1 4 0,-1-1 0,2-3 0,-4-4 0,4 0 0,0-1 0,-2-3 0,8 7 0,-8-3 0,6 7 0,-2 4 0,1 4 0,0 3 0,3 3 0,-1 0 0,2 0 0,0 1 0,-2-1 0,2 3 0,-4-1 0,1 3 0,-1-2 0,-1 3 0,1-1 0,-3 2 0,-1-2 0,-2 1 0,-3-3 0,-8-3 0,-4 1 0,-12-7 0,5 6 0,-2 1-1326,1-4 0,-4 0 1326,2 1 0,-4 1 0,-3-1-820,0 1 1,-2-1 0,-2 1 0,-1-1 293,6 2 0,-1-1 1,-1 0-1,-1 1 1,-1 0-22,-1 1 1,-1 1 0,-1 1 0,-1-1 0,-1 0 0,1 0 449,4 1 1,0-2 0,-1 1 0,1 0 0,-1 0 0,2 0 0,0 2-345,-2 0 1,2 1 0,0 1 0,1 0 0,-2 0 0,-1-1 440,1-1 0,-2 0 0,-1 0 0,1-1 0,-1 1 0,1 0 0,2 1-206,0 1 0,1 1 0,0 0 0,1 0 0,-1 0 0,-1 0 206,3-1 0,-1 0 0,-1 0 0,1 0 0,-1 0 0,0 0 0,1 0 0,-6 1 0,1 0 0,-1 0 0,1 0 0,1 0 0,-1 0 0,2 0 0,0 0 0,1 0 0,0 0 0,1 0 0,2 0 73,-10 0 1,3 0 0,1 0-1,-1 0-73,7 0 0,-1 0 0,0 0 0,1 0 0,2 0 0,1 0 0,2 0 0,0 0 0,-2 0 0,-5 0 0,-3 0 0,-1 0 0,1 0 0,3 0 0,3 0 0,3 0 0,1 0 0,-3 0 150,1 0 1,-4 0 0,1 0-1,1 0 1,4 0-151,-1 0 0,3 0 0,-2 0 433,-7 0 1,-2 0-1,2 0-433,6 0 0,0 0 0,1 0 669,0 0 1,0 0-1,0 0-669,-9-1 0,1-2 1251,-1-1 0,3 0-1251,14 0 0,1-1 1289,-3-2 1,1-1-1290,-13-3 0,-5-1 0,1-1 0,13 5 2620,5-1-2620,10 6 2262,5-2-2262,3 4 1409,12-1-1409,9 2 0,-2 0 0,3 0 0</inkml:trace>
  <inkml:trace contextRef="#ctx0" brushRef="#br0" timeOffset="31085">9847 11645 24575,'0'12'0,"0"1"0,0 0 0,0 7 0,0 1 0,0 1 0,0 9 0,0-10 0,0 4 0,0-2 0,0-2 0,0-1 0,0 3 0,3 6 0,6-2 0,4-1 0,14 7 0,-10-16 0,16 18 0,-13-16 0,14 8 0,-7-10 0,2 5 0,-4-11 0,0 3 0,-1-7 0,0 2 0,0-3 0,0-3 0,4 0 0,0-3 0,9 0 0,5 0 0,2 0-430,-19-2 0,1 0 430,0-1 0,1-2 0,2-2 0,0-2 0,6 0 0,0-3-777,-3-1 1,1-1 776,7 0 0,0 1 0,-4-1 0,1 0 0,3-1 0,1 0-899,-2 2 0,-2-1 899,1-2 0,1-1 0,2 4 0,0-1 0,-2-2 0,0-1 0,5 3 0,0 0 0,-2-2 0,0-2-998,2 2 0,1 0 998,0 1 0,0-2 0,0 0 0,-1 0 0,-2 5 0,0 0 0,2-3 0,0 0 0,-5 6 0,0 0-413,2-3 0,0-1 413,-2 4 0,-1 0 0,0-2 0,0 1 0,0 3 0,0 1 0,1-3 0,-2 2 0,-6 4 0,-1 0 0,13-3 0,-1 0 68,-13 4 1,1 0-69,10-1 0,1 1 0,-8 0 0,-2 0 0,1 2 0,0 0 0,3 0 0,0 0 0,0 0 0,0 0 0,4 0 0,-1 0 0,-8 0 0,1 0 0,11 0 0,0 0 0,-9 0 0,-1 0 0,9 2 0,1 0 0,-7-1 0,-1 2 0,1 3 0,-1 0 0,-1-2 0,0 1 0,1 4 0,1 1 0,-3-4 0,0 1 0,-2 4 0,-1 1 0,0-3 0,-1 1 0,2 3 0,-2 1 1070,14 8-1070,-16-7 0,-1 0 0,11 10 0,4 0 0,-5 2 0,-7-10 2049,-9 3-2049,-2-8 1804,-7-1-1804,-2-4 1388,-1-2-1388,-5-1 585,0 1-585,-2-1 0,0 1 0,0-1 0,-2 0 0,0 1 0,-3-3 0,1 0 0,-1-2 0,0 0 0,1 0 0,-1 0 0,1 0 0,-3-4 0,1-2 0,-1-7 0,1 0 0,1-4 0,-1-3 0,3 3 0,0-3 0,3 3 0,0 3 0,0-2 0,0 3 0,0-1 0,0 1 0,0 3 0,2 0 0,1 2 0,2-1 0,2 1 0,4-6 0,-2 6 0,7-6 0,-1-1 0,3 5 0,2-7 0,8 4 0,-5 3 0,17-7 0,-14 13 0,-1-1 0,0 0 0,3 5 0,1-4 0,1 0-451,11 4 451,-15-2 0,1 0 0,15 2 0,-17 0 0,1 0 0,19 3 0,-17 0 0,1 2-474,-2 4 1,0 1 473,0-1 0,-1 2 0,3 4 0,1 1 0,-3-2 0,1 0 0,3 1 0,1 1-650,-2 0 1,0 0 649,2 0 0,0 0 0,3 1 0,-1-1 0,1 1 0,1-1-771,2-1 1,0 0 770,-3-1 0,1 0 0,1-1 0,0 0 0,-1-1 0,-1 0 0,1-1 0,-1 0 0,0-1 0,-1 0 0,-2 0 0,0-1 0,3 0 0,0-1 0,0 3 0,0-1 0,3-2 0,1 0 0,2 1 0,0 0 0,-2-2 0,0-1 0,2 1 0,0-1 0,-10-3 0,-1-1 0,3 0 0,1-1 0,2 0 0,0-2-333,-11 1 1,0 0 332,20 1 0,-1-2 0,0-2 0,-7 0 0,0-2 0,-10 0 0,0-2 0,7-1 0,0 0 0,-4 0 0,0 0 0,7 0 0,1-1 0,-5 1 0,-1 0 0,5 2 0,1-1-358,0-1 0,1 0 358,-1 3 0,2 0 0,1-3 0,-1 0 0,-1 2 0,-1-1 0,0-3 0,0-1 0,0-1 0,0-1 0,0-2 0,0-1 0,-1-2 0,-1-1 0,-2 0 0,-2 0 169,-8 4 0,-1-2-169,4-1 0,-1-1 0,8-11 0,-13 15 0,1 0 0,2-7 0,-1 2 0,2 1 688,0 0 1,-2 1-689,-6 5 548,3-1 1,2 0-549,-3 1 1770,17-10-1770,-14 10 956,10-5-956,-11 8 81,3-4-81,-10 8 0,-1-2 0,-6 5 0,0-1 0,-2 3 0,-12-1 0,6 2 0,-8 0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22:57:11.93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6430 12201 24575,'0'9'0,"0"3"0,0 9 0,0 4 0,0 1 0,0 13 0,0-15 0,0 21 0,0-15 0,0 6 0,0-7 0,0-1 0,0-10 0,0 1 0,0-8 0,0-1 0,2-3 0,-1-2 0,3-1 0,-4 1 0,3-1 0,-1 1 0,-2-1 0,2 3 0,-2 4 0,0 0 0,0 4 0,0-1 0,0 3 0,0-4 0,0 0 0,2-3 0,-1 0 0,1-2 0,-2-1 0,2-3 0,0-1 0,3-1 0,-1-2 0,1 0 0,-1-2 0,1-1 0,-1-1 0,3-1 0,-2 0 0,5-2 0,-2 4 0,2-4 0,3 6 0,4-1 0,0 2 0,6 0 0,2 0 0,3 0 0,1-3 0,-1 3 0,-4-6 0,-3 3 0,-1 0 0,-7-2 0,-2 5 0,-2-5 0,-4 2 0,2 1 0,-2-2 0,-1 1 0,1-2 0,-1 1 0,1-3 0,0 2 0,0-5 0,-3 2 0,3-2 0,-5 0 0,3 0 0,-3 0 0,0 0 0,0 0 0,0-1 0,0 1 0,0 0 0,0 0 0,0 2 0,0-1 0,0 1 0,0-2 0,0 2 0,0 1 0,0 0 0,0 2 0,0-2 0,0 2 0,0 1 0,0-1 0,-2 1 0,1-1 0,-3 3 0,1-5 0,1 4 0,0-4 0,0 2 0,1 1 0,-3-3 0,1 2 0,0-3 0,-1 4 0,-1-1 0,0 0 0,-2 1 0,4 1 0,1 1 0</inkml:trace>
  <inkml:trace contextRef="#ctx0" brushRef="#br0" timeOffset="6453">8057 12169 24575,'0'12'0,"0"1"0,0 11 0,0 10 0,0-6 0,0 15 0,0-16 0,0 14 0,0 3 0,0-9 0,0 5 0,0-20 0,0-2 0,0-7 0,4-6 0,1-1 0,15-4 0,11 0 0,4 0 0,-9 0 0,1 0 0,13 0 0,3 0 0,-8 3 0,2 1 0,-1-1 0,-3 1 0,0-1 0,2 0-820,5 2 1,4 0 0,0 1 0,-3-2 641,-1 0 0,-3-1 0,1-1 178,1 1 0,0 0 0,-1-1-91,7-1 1,-1-2 90,0 1 0,0 0 0,-3 0 0,-3 0 0,-6 0 0,-5 0 0,2 0 0,-12 0 3276,-12-2-2783,-1-10-270,-4 0-223,0-9 0,0-7 0,0-16 0,-2 3 0,1-6 0,-1 24 0,-1 2 0,1 10 0,-3-3 0,0 7 0,3 1 0,0 1 0,2 1 0,0-1 0,0 1 0,-2-1 0,0 3 0,-1 0 0,1 2 0</inkml:trace>
  <inkml:trace contextRef="#ctx0" brushRef="#br0" timeOffset="8319">10745 12204 24575,'0'19'0,"0"11"0,0-4 0,0 1 0,0 3 0,0-8 0,0 4 0,0 1 0,0-15 0,0 4 0,0-9 0,0 1 0,0-1 0,0-3 0,2-1 0,3 1 0,3-1 0,5 5 0,12 9 0,-3-6 0,1 1 0,19 8-215,-12-9 1,0-3 214,1-1 0,-2-3 0,1-1 0,13 1-602,-10-2 1,2 0 601,-6-2 0,1 0 0,3 0 0,3 0 0,1-1 0,3-1 0,0 0 0,4 2 0,2 0 0,-2-1-793,-4 0 1,-1 0-1,1-1 793,1 1 0,0-1 0,-5 1 0,-10 1 0,-2-1-115,6-1 0,-1 1 115,13 1 347,-9 0-347,-9 0 1058,-4-3-1058,-8 3 2548,-3-3-2548,-4 1 287,-1-1-287,-1-1 0,-1-1 0,-2 1 0,0-1 0,0 1 0,0-3 0,0-4 0,0-3 0,-2-2 0,-4-4 0,-1-1 0,-1 0 0,2-2 0,0 2 0,0 0 0,-1-10 0,2 15 0,-1-12 0,3 15 0,-2-1 0,5 1 0,-3 3 0,1 0 0,-1 2 0,1 1 0,-3 2 0,3 1 0,-3 1 0,3-1 0,-2 4 0,1-2 0,-1 2 0,-3 0 0,-4 0 0,5 0 0,-2 0 0</inkml:trace>
  <inkml:trace contextRef="#ctx0" brushRef="#br0" timeOffset="11464">6654 11846 24575,'0'-10'0,"0"-2"0,5-2 0,-2-2 0,5-1 0,-2-3 0,0-1 0,2 1 0,2-8 0,8 2 0,4-8 0,10-2-514,-14 15 1,2 1 513,1 0 0,0 1 0,-2 2 0,-1 0-38,21-14 38,-12 10 0,2 1 0,-7 5 0,-5 6 0,-4 2 0,-6 2 1025,0 2-1025,-4-1 10,-5 3 0,1 0 0,-3 1 0</inkml:trace>
  <inkml:trace contextRef="#ctx0" brushRef="#br0" timeOffset="15909">8602 11769 24575,'0'13'0,"0"-2"0,0 4 0,0-7 0,0 3 0,0-7 0,0 0 0,0 1 0,2-1 0,-2 0 0,4 1 0,-3-1 0,3-2 0,-2 0 0,2-2 0,1 0 0,-1 0 0,1 0 0,-1 0 0,3-2 0,1-6 0,5-1 0,7-15 0,16-7-1070,-11 9 1,1-2 1069,9-2 0,1 0 0,-1 1 0,0 1 0,6-3 0,-2 1 0,-10 9 0,-1 0 0,5-5 0,0 0 0,-2 4 0,-3 1 0,7-9 0,-8 11 0,-5 2 0,-11 7 0,6-2 0,-10 5 0,-4-1 2139,-1-3-2139,-2-1 0,-2-1 0,1 4 0,-1 3 0</inkml:trace>
  <inkml:trace contextRef="#ctx0" brushRef="#br0" timeOffset="27195">6557 13012 24575,'-4'-4'0,"0"3"0,4-2 0</inkml:trace>
  <inkml:trace contextRef="#ctx0" brushRef="#br0" timeOffset="29870">8433 12891 24575,'17'13'0,"3"5"0,8-1 0,-5 5 0,9 1 0,-4 0 0,3 1 0,-4 3 0,-6-11 0,-3 5 0,-6-12 0,-2 1 0,-5-5 0,5 6 0,-1-3 0,9 13 0,-7-9 0,10 12 0,-6-9 0,7 7 0,-4-4 0,0 0 0,-3-4 0,-2-2 0,-5-5 0,-1-3 0,-3 1 0,1-1 0,-1-1 0,-1-5 0,-1-3 0,-5-7 0,0-2 0,-2-3 0,2 1 0,0 2 0,3-2 0,0 5 0,0-5 0,0 8 0,0-5 0,0 8 0,0-2 0,0 0 0,-2-1 0,-1-2 0,-2 0 0,2 0 0,-1 0 0,1 0 0,0 2 0,-2-1 0,5 3 0,-4 2 0,3 3 0,-1 4 0,2 1 0,0 1 0,0-1 0,0 1 0,0 2 0,0-2 0,0 2 0,0 0 0,0-2 0,0 5 0,0-3 0,0 3 0,0 0 0,0 0 0,0 0 0,0 1 0,0-1 0,0 0 0,0-3 0,0 0 0,0-2 0,0-1 0,0 1 0,0-1 0,0 1 0,0 2 0,0 1 0,0 12 0,0-2 0,0 23 0,0 4-414,0-16 0,0 0 414,3 21 0,-3-24 0,1-1 0,5 8 0,-6 4 0,6-12 0,-6-1 0,3-13 0,-3-1 828,0-5-828,0-5 0,-2 2 0,1-6 0,-3 2 0,2-3 0,-1 0 0,-1-2 0,1 0 0,0-4 0,-1 1 0,0-3 0,2 2 0,-3-2 0,4 3 0,-1 0 0,0 3 0,1-3 0,-3 2 0,-1 0 0,-3-1 0,-6-3 0,1 1 0,-5-3 0,-3-1 0,0 2 0,-4-5 0,4 5 0,3 1 0,2 2 0,5 4 0,-2-2 0,7 3 0,0 2 0,5-1 0,-3 4 0,4-4 0,-2 2 0,2-3 0,0 1 0,0 2 0,0 0 0</inkml:trace>
  <inkml:trace contextRef="#ctx0" brushRef="#br0" timeOffset="108580">5139 11675 24575,'-2'8'0,"0"-3"0,2 20 0,0-8 0,0 5 0,0-12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22:57:54.74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3187 4618 24575,'-2'-4'0,"0"4"0,2 8 0,0 0 0,0 10 0,0-9 0,0 6 0,0-4 0,0 3 0,0 1 0,0-1 0,0 0 0,0 2 0,0-6 0,0 3 0,0-3 0,0-2 0,2-1 0,-1-3 0,3 1 0,-4 0 0,4-1 0,-3 1 0,3-3 0,-4 0 0,2-2 0</inkml:trace>
  <inkml:trace contextRef="#ctx0" brushRef="#br0" timeOffset="2408">5094 6141 24575,'-5'-2'0,"1"0"0,-9 2 0,6 0 0,-8 0 0,7 0 0,-2 0 0,2 9 0,0 4 0,-13 23 0,5-7 0,-8 5 0,10-9 0,1 0 0,-5 10 0,7-11 0,0-1 0,-1 9 0,4 0 0,4-6 0,-2 8 0,6-21 0,0-1 0,2-8 0,1 1 0,4 0 0,-2 2 0,5 0 0,-2 3 0,2 3 0,0-2 0,1 5 0,-3-2 0,2-1 0,-2-2 0,2-1 0,0-5 0,1 2 0,-1-4 0,3-1 0,0 1 0,1-3 0,-1 3 0,0-3 0,-3 0 0,3 0 0,0 0 0,-2 0 0,2 0 0,0 0 0,1 0 0,2 0 0,1 0 0,-4-5 0,3 2 0,-7-7 0,3 4 0,-6-3 0,1 3 0,-2-3 0,-1 1 0,1 0 0,0-1 0,-2 1 0,-1-2 0,0 0 0,-1 0 0,1-3 0,-2 2 0,0-5 0,0 6 0,0-6 0,0 2 0,0 1 0,0 0 0,0 0 0,0 2 0,0-2 0,0 3 0,0-1 0,0 1 0,0 3 0,0-3 0,0 5 0,0-4 0,0 4 0,0-2 0,0 2 0,0 1 0,-2-1 0,0 0 0,-3 3 0,0-2 0,1 3 0,-3-3 0,1 3 0,0-3 0,-2 4 0,3-2 0,-4 2 0,3 0 0,-3 0 0,1 0 0,-2 0 0,2 0 0,-1 0 0,4 0 0,-2 0 0,2 0 0,0 0 0,1 0 0,1 0 0,2 0 0</inkml:trace>
  <inkml:trace contextRef="#ctx0" brushRef="#br0" timeOffset="5026">3178 4976 24575,'0'29'0,"0"3"0,0 14 0,0-9 0,0 9 0,0-21 0,0 12 0,0-15 0,0 4 0,0-7 0,0 1 0,0 1 0,0 5 0,0 10 0,0 6 0,0-8 0,0 5 0,0 8 0,0-3 0,0-15 0,0 0 0,0 9 0,0-8 0,0 0 0,0 4 0,0-7 0,0 0 0,0 3 0,0-3 0,0-6 0,0-2 0,0 8 0,0 10 0,0-11 0,0 1 0,0 0 0,0 0 0,0 0 0,0-2 0,0 5 0,0-3 0,2-12 0,-2 12 0,2-9 0,0 14 0,-1-20 0,1 4 0,0-9 0,0-5 0,5 0 0,0-2 0,10 2 0,4-1 0,28 4 0,-20-4 0,3-1 0,15 1 0,5 1-329,-13-3 0,1 0 1,1-1 328,0 0 0,0-1 0,-1 0 0,-5 0 0,-1-1 0,0-1 0,1-1 0,0 0 0,-4 0 0,-6 0 0,-1 0 0,9-2 0,-1 2 0,0-1 0,-3 1 0,-1-3 0,-4 2 0,0-1 0,0 2 986,-3 0-986,2 0 0,-2 0 0,21-5 0,-3 3 0,-13 2 0,1 1 0,13-2 0,-11 5 0,2 0 0,-5-1 0,1 0 0,5 1 0,-1 0 0,17-2 0,-21 1 0,-2 0 0,11 0 0,7-4 0,-19 4 0,-7-2 0,-4 4 0,-1-3 0,-3 3 0,0-1 0,-5 2 0,-1 0 0,-1 0 0</inkml:trace>
  <inkml:trace contextRef="#ctx0" brushRef="#br0" timeOffset="8352">5092 5313 24575,'0'6'0,"0"1"0,0-3 0,0 1 0,0-1 0,0 1 0,0-1 0,0 1 0,0-1 0,0 0 0,0 1 0,0-1 0,0 1 0,0-1 0,0 1 0,0-1 0,0 1 0,0-1 0,0 1 0,0-1 0,0 0 0,0 1 0,0-1 0,0 1 0,0-1 0,0 0 0,0 0 0,0 0 0,0 1 0,0 2 0,0-2 0,0 2 0,0-3 0,0 1 0,0 0 0,0-1 0,0 1 0,0-1 0,0 0 0,0 1 0,0-1 0,0 6 0,0-2 0,0 5 0,0-6 0,0 3 0,0-5 0,-2 2 0,2-2 0,-2-1 0,2 1 0,0-1 0,0 0 0,0 0 0,0 1 0,0-3 0,0 0 0</inkml:trace>
  <inkml:trace contextRef="#ctx0" brushRef="#br0" timeOffset="10688">6073 8856 24575,'-17'0'0,"-14"0"0,-15 9 0,8-4 0,13 2 0,1 1 0,-5 4 0,6-2 0,-1 0 0,14-5 0,4 0 0,-10 9 0,3 11 0,-12 10 0,13-9 0,1 1 0,-8 10 0,4 4 0,6-17 0,6 1 0,-2-5 0,4 0 0,-1 8 0,2-2 0,0 4 0,0 1 0,0 3 0,3 9-413,-1-17 0,0 1 413,5 0 0,0-2 0,2 15-322,8 5 322,-7-11 0,3 0 0,5 8 0,1-13 0,-3-2 0,-3-13 813,-9-12-813,1-2 335,5 0-335,-2 2 0,22 1 0,9 3 0,-11-3 0,1 0 0,-3 1 0,-1-1 0,22 0 0,-15 0 0,-3-3 0,-4 0 0,0 0 0,13 0 0,-10 0 0,0 0 0,10 0 0,3 0 0,-7-6 0,-1 2 0,-6-8 0,-6 3 0,-4-2 0,-6 1 0,-4 0 0,-2-26 0,-2 17 0,0-20 0,-3 15 0,0-8 0,0-7 0,0 8 0,0 5 0,0-11 0,0 10 0,-3-14 0,-2 20 0,-1 7 0,-13-18 0,9 17 0,-9-14 0,2 12 0,7 2 0,-10-3 0,-4-8 0,-15-1 0,1-1 0,1 4 0,19 13 0,5 3 0,3 3 0,-7-5 0,-10-5 0,1 4 0,-2 0 0,3 2 0,-1 0-253,-8-2 0,1 2 253,-10 4 0,1-4 0,-1 5 0,10-2 0,1 2 0,14 2 0,-7 2 0,10 0 506,-8 0-506,14 0 0,-5 0 0,2 0 0,-9 0 0,10 0 0,-6 2 0,3 1 0,0 3 0,-5 2 0,12-5 0,-4 3 0</inkml:trace>
  <inkml:trace contextRef="#ctx0" brushRef="#br0" timeOffset="140710">8279 9107 24575,'0'20'0,"0"24"0,0-16 0,0 3-1639,0 12 1,0 4 1207,0-13 1,0 2 0,0-2 430,0 10 0,0 0 0,0-9 0,0 2 0,0-4 0,0-3 0,0-1 0,0 11 0,0-1 0,0 10 340,0-22 1,0-1-341,0 13 0,0-11 0,0-8 2231,0-9-2231,0-1 1226,2-7-1226,0-1 430,2-2-430,10 0 0,5 0 0,23 0 0,-10-1 0,4 2-1093,7 0 1,6 1 0,3 0 416,-7 0 1,3 0-1,1 0 1,4 0 206,-12 0 1,3 0 0,1 0 0,1 0 0,1 1 0,0-1 0,0 0 277,-3-1 0,0 0 0,0 0 0,1 0 1,1 0-1,0 0 0,0 0 0,1-1-166,0 1 0,1 0 0,0 0 0,1 0 0,0 0 1,1 0-1,-1 0 0,1-1 0,0 1 357,-4-1 0,1 0 0,1 0 0,0 0 0,0 0 0,-1 0 0,1 0 0,-2 0 0,0 0 0,-2 0-269,3 0 1,-2 0-1,-1 0 1,0 0-1,-1 0 1,1 0-1,1 0 1,1 0 268,1 0 0,1 0 0,1 0 0,0 0 0,0 0 0,1 0 0,0 0 0,0 0 0,0 0-25,-3 0 1,1 0 0,0 0 0,1 0 0,0 0 0,-1 0 0,0 0 0,-1 0 0,0 0 0,-2 0 24,2 0 0,-1 0 0,-2 0 0,0 0 0,-1 0 0,2 0 0,1 0 0,2 0 0,-4 0 0,2 0 0,2 0 0,0 0 0,1 0 0,1 0 0,-2 0 0,0 0 0,-2 0 0,-2 0 0,-3 0 0,10 0 0,-3 0 0,-2 0 0,-2 0 0,1 0 0,3 0 0,-2 0 0,2 0 0,0 0 0,1 0 0,-1 0 0,-1 0 0,-2 0 0,6 0 0,-2 0 0,-1 0 0,0 0 0,0 0 92,-5 0 0,1 0 0,1 0 0,-2 0 0,-3 0 0,-4 0-92,2 0 0,-5 0 0,3 0 257,7-1 0,5 0 1,-2-1-1,-4 1-257,5-2 0,-2 0 557,-8 1 1,1-2 0,0 1-558,-2 0 0,-2 0 0,-3-1 1638,-5 1 0,-2-1-1526,9 1 0,-4-1 3164,-14-4-3102,8-1 3030,-12 1-3204,-2-1 2714,-4 4-2714,-2-3 262,-1-1-262,-2 1 0,0-2 0,0 1 0,0-2 0,0-6 0,0 0 0,0-6 0,0-18 0,0-5-1492,0 15 0,0-1 1492,0-13 0,0-6 0,0 1-971,0 10 0,0 2 0,0-1 971,-1 0 0,-1 0 0,1 0 0,0 4 0,0 2 0,-2-2-584,-1-5 0,-2-2 1,0 4 583,1 5 0,1 0-159,-4-18 0,0 4 159,2 8 2134,-1 10-2134,2 13 2926,2 5-2926,-2 4 2399,3 3-2399,-5 1 507,-1-1-507,-8-2 0,-6-4 0,-11-3 0,-9-1-626,16 7 1,-1-1 625,-2 0 0,-1 1 0,-2 0 0,0 1 0,-3-2 0,0 1 0,1 2 0,-2 0-1068,1 0 0,-3-2 1,0 1 1067,2 2 0,0 0 0,-3 1-656,1 1 1,-2-1-1,-3 1 1,-1 0 0,2 0 248,0 1 1,0 0 0,0 0-1,-2 0 1,-1 1-63,3-1 1,-1 1 0,-1 0 0,-1 0 0,-1 0 0,0 1 0,0-1 429,-3-1 0,1 1 0,-1-1 0,0 1 0,-1 0 0,0 0 0,-1 2-219,3 0 0,-1 1 0,0 0 1,-1 1-1,0 0 0,0 1 1,-1-1-1,0 1 258,6-1 0,0 0 0,-1 0 0,-1 0 0,1 1 0,0 0 0,0-1 0,0 2 0,2-1 0,1 1-127,-4 1 1,3 0 0,0 1 0,1 0 0,-1 0 0,1 0 0,-1 0 0,-2 1 126,1-1 0,-2 1 0,0 0 0,-1 0 0,0 0 0,1 1 0,0-1 0,2 0 0,1 0 0,-2 0 0,2 1 0,2-1 0,0 1 0,0-1 0,-1 0 0,-1 1 0,0-1 0,0 0 0,0 0 0,-1 0 0,0-1 0,0 1 0,0 0 0,2-1 0,-4 1 0,0 0 0,1 0 0,0 0 0,1-1 0,1 0 0,1 0 0,-4 0 0,2-1 0,2 0 0,-1 0 0,0-1 85,0 0 0,-2-1 1,1 0-1,1 0 1,4-1-86,-7 0 0,3-1 0,-1 0 191,3-1 0,-1 0 0,0-1 0,1 1-191,-5-1 0,1 1 0,1-1 397,1 0 1,0-1-1,1-1-397,3 1 0,1 0 0,0 0 630,2 0 1,1 0-1,0 0-630,1 0 0,0 0 0,1 0 0,-15 0 0,2 0 935,4 0 0,2 0-935,0 0 0,0 0 0,-1 0 0,1 0 0,4 0 0,2 0 1208,4 2 1,1-1-1209,1 1 0,2 0 0,-12 5 2787,0 0-2787,7-1 2432,14-2-2432,2 1 1914,6-5-1914,8 2 0,2-2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22:59:19.62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9660 5242 24575,'0'20'0,"0"4"0,0 13 0,0 7-1280,0-13 0,0 1 1280,0-3 0,0 2 0,0 6 0,0 1 0,0-3 0,0 1 0,0 1 0,0 2 0,0-1 0,0 0-652,0 3 1,0 0 651,0-4 0,0-1 0,0 1 0,0 1 0,0-3 0,0-1 0,0-1 0,0-1 0,0 6 0,0-1 0,0-1 0,0-1 0,0 1 0,0-1 147,0-7 1,0-1-148,0 2 0,0-2 0,0 12 0,0 3 0,0-12 1168,0-7-1168,0-9 1702,0-1-1702,0-6 698,0 0-698,0-2 0,0-1 0,5 1 0,0 0 0,8 3 0,4 0 0,4 4 0,11 4 0,2-5 0,13 2-999,0-6 999,-19-3 0,2 0-1134,4-2 0,2 0 1134,12 0 0,3 0-1093,-14-2 1,1 0 0,2 0 1042,7 0 1,1 0-1,1 0-770,-10-2 1,2-1 0,-1 0 0,2 0 700,3 0 0,0 0 0,1-1 0,1 0 119,-7 1 0,0-1 0,0 0 0,1 0 0,-1 0-577,2 1 1,0-1 0,0 0 0,1 1-1,-1-1 577,2 2 0,0-1 0,-1 1 0,2-1 0,-1 1 0,2-1 0,1 1 0,0-1 0,-1 0 0,1 1 0,0-1 0,0 1 0,0-1 0,0 1 0,-2-1 0,2 0 0,-1 0 0,-1 0 0,1 0-291,4 0 0,0 0 0,0 0 0,-3 0 291,2 0 0,-2-1 0,1 1-49,-6 0 0,2 0 1,-1 0-1,0 0 49,-3 1 0,-1-1 0,0 0 0,-3 0 387,-1 0 1,-2 1-1,0-2-387,5 0 0,1-1 0,-4 0 1326,-5 1 1,-2 0-1327,11-3 0,-1 1 0,-9 2 0,-1 0 3252,20-3-3252,-5 0 0,-7 0 3276,-7-2-2815,3 2 1937,-7-5-2398,2 3 1283,1-7-1283,-6 4 202,13-7-202,-5 2 0,12-4 0,-8 4 0,2 1 0,-3 3 0,-3 0 0,6 2 0,-15 3 0,3 2 0,-8 0 0,1 3 0,0-2 0,-4 2 0,3 0 0,-2-2 0,-1 3 0,3-4 0,-8 1 0,5 0 0,-8 0 0,2 0 0,-5 1 0,0-1 0,-2 1 0,0-1 0,0 0 0,0-2 0,0-3 0,0-7 0,0-8 0,-3-8 0,-1-14-869,0 18 0,0-2 869,2-7 0,0-1 0,-2-5 0,0-2-1271,-1-2 1,0-2 1270,3 16 0,1-1 0,-2 0 0,-2 0 0,-2 0 0,2 1 0,4-4 0,0 0-684,-5-5 1,0 1 683,3 11 0,1 1-330,-2-3 0,0 0 330,2 4 0,-1 0 0,0-1 0,-1 3 1314,1-6-1314,-1-8 0,-2 8 0,2 2 2429,0-7-2429,-2 6 1652,3 4-1652,-1-1 911,-1 1-911,1 4 0,1 6 0,-2 2 0,2 5 0,0 4 0,-1 0 0,1 4 0,-1-1 0,-1 4 0,1-2 0,-3 2 0,2 0 0,-5 0 0,2 0 0,-2 0 0,0 0 0,0 0 0,0 0 0,-7 0 0,-4-3 0,-12-1 0,-15-3-1601,11 2 1,-4 1 1600,6 2 0,-2 1 0,-1 0-1093,-9-1 1,-2 0 0,-2 1 746,6 1 0,-2 0 0,-2 0 1,0 0-311,6 0 1,-1 0-1,0 0 1,-2 0 0,-3 0 542,8 0 0,-2 0 0,-2 0 0,-1-1 0,0 1 0,0 0 1,0 1-1,2-1-287,-3 1 1,0 1 0,1 0-1,-1 0 1,1 0 0,0 0-1,0 0 400,-2 1 0,0-1 0,0 0 0,0 0 0,-1 1 0,2 0 0,-1 1-168,1 1 1,1 0 0,-1 1 0,0 1 0,1 0 0,1 0 0,1 0 167,-3 2 0,2 0 0,0 1 0,0-1 0,0 1 0,-1 0-54,1-2 0,-2 1 0,1 0 1,-2-1-1,2 1 0,0 0 0,3-1 54,-8 3 0,3 0 0,0 0 0,1 0 0,-1-1 0,1-1 0,0 1 0,0-1 0,1-1 0,2 1 108,2-1 0,3 1 0,-1-1 0,0 0-108,-6 0 0,-1 0 0,0-1 0,4 0 440,-1 1 1,3-1-1,1 0-440,0-2 0,1 0 0,4-1 1199,0 1 1,2-2-1200,-3 0 0,1-1 0,7 0 0,2 0 3276,-12-2-2466,9 0 2466,11 0-2202,3 0 1554,8 0-2628,-4 0 1168,-3 0-1168,-2 0 0,-7 0 0,12 0 0,-8 0 0,8 0 0,0 0 0,4 0 0,2 0 0,3 2 0,0 0 0,2 3 0,0-1 0,0 0 0,2-1 0,-2 1 0,4-2 0,-1 1 0,1-1 0,0-2 0,1 0 0,-3 0 0,0 0 0</inkml:trace>
  <inkml:trace contextRef="#ctx0" brushRef="#br0" timeOffset="83040">6764 8025 24575,'0'14'0,"5"4"0,6 10 0,13 4 0,-7-10 0,1 0-1639,5 5 1,4 0 1510,-1-4 1,4-1-1,0 1-775,2 2 1,0 0-1,2-1 903,-3-3 0,0-1 0,2 0 0,0-1-820,3 0 1,-1-2 0,3 1 0,2 0 586,-2-1 0,2 0 0,3 0 0,0 0 0,1-1 0,-1-1-288,0-1 0,1-2 0,-1 0 0,2-1 0,1 1 0,2 0 521,-7-2 0,2 1 0,2 0 0,0 1 0,1-1 0,1 0 0,0-1 0,-1 0 0,1-1-158,0-1 0,0-1 1,0 0-1,1 0 1,-1-1-1,1-1 0,1 1 1,0 0-1,1 0 158,-6 0 0,1 0 0,0 0 0,0-1 0,1 1 0,0 0 0,1 0 0,-1-1 0,1 1 0,1-1 0,-1 0-67,0-1 1,1 1 0,0-1-1,0 1 1,1-1 0,-1 0 0,1 0-1,1 0 1,-1-1 0,0 1 0,0 0-1,0-1 67,-2 1 0,-1-1 0,0 0 0,0 0 0,1 0 0,-1 0 0,1 0 0,0 0 0,-1-1 0,1 1 0,0 0 0,0 0 0,0 0 0,2 0 0,0 0 0,-1 0 0,1 0 0,0 0 0,1 0 0,-1-1 0,0 1 0,0 0 0,0 0 0,1 0 0,-2 0 0,1-1 0,-1 1 0,0-1 0,0 1 0,0-1 0,0 0 0,0 1 0,-1-1 0,1 0 0,0 1 0,-1-1 0,1 0 0,0 0 0,-1 1 0,1-1 0,0 0 0,-1 1 0,1-1 0,-1 1 0,1-1 0,-1 0 0,1 1 0,-1-1 0,0 0 0,1 1 0,-1-1 0,1 0 0,-1 1 0,0-1 0,0 0 0,0 0 0,1 0 0,-1 0 0,0 1 0,0-1 0,0 0 0,0 0 0,0 0 0,1 0 0,-1 0 0,0 1 0,1-1 0,-1 0 0,1 0 0,-1 1 0,1-1 0,0 0 0,-1 0 0,1 1 0,0-1 0,0 0 0,0 0 0,0 0 0,1 0 0,0 0 0,0-1 0,-1 1 0,1 0 0,0-1 0,0 1 0,0-1 0,1 1 0,1 0 0,1-1 0,0 1 0,1 0 0,-7 0 0,1-1 0,2 1 0,0 0 0,1 0 0,1-1 0,0 1 0,0 0 0,1 0 0,-1 0 0,0 0 0,0 0 0,-1-1 0,-1 1 0,0 0 0,-2-1 0,0 1 0,-2 0 0,7-1 0,-2 1 0,-1 0 0,-2-1 0,-1 1 0,-1-1 0,2 0 0,-1 1 0,3-1 0,1 1 0,2 0 0,3-1 0,-12 1 0,1-1 0,3 1 0,1-1 0,2 1 0,1 0 0,1-1 0,1 1 0,1 0 0,0-1 0,0 1 0,0 0 0,0 0 0,0-1 0,-2 1 0,0 0 0,-1-1 0,-2 1 0,-1 0 0,-1-1 0,-3 1 0,-2 0 0,-3-1 0,15 1 0,-6 0 0,-2 0 0,-4 0 0,0 0 0,-1 0 0,1 0 0,2 0 0,3 0 0,5 0 0,-11-1 0,3 1 0,1 0 0,2 0 0,2 0 0,0 0 0,2 0 0,1 0 0,0 0 0,0 0 0,0 0 0,0 0 0,0-1 0,-1 1 0,-1 0 0,-2 0 0,0 0 0,-3-1 0,-1 1 0,8 0 0,-2-1 0,-2 1 0,-1 0 0,0-1 0,-2 1 0,0-1 0,0 1 0,1-1 0,1 1 0,0-1 0,2 1 0,-1-1 0,0 0 0,1 1 0,0-1 0,1 1 0,0-1 0,1 1 0,-1-1 0,1 1 0,0-1 0,-1 1 0,1-1 0,-1 1 0,0-1 0,-1 1 0,1-1 0,-1 1 0,1-1 0,-1 1 0,1-1 0,-1 0 0,0 1 0,0-1 0,0 1 0,0-1 0,0 1 0,0-1 0,-1 1 0,2-1 0,0 1 0,1-1 0,-1 1 0,0 0 0,0-1 0,0 1 0,-1 0 0,0-1 0,-1 1 0,0-1 0,-2 0 0,0 1 0,3-1 0,-2 0 0,-2 0 0,-1 0 0,0 0 0,1 0 0,0 0 0,0 0 0,3 0 0,2 1 0,-7-1 0,2 0 0,2 0 0,2 1 0,0-1 0,2 1 0,-1-1 0,0 1 0,0-1 0,-1 0 0,-1 1 0,-2-1 0,-2 0 0,-2 0 0,-3 0 0,10-1 0,-4 1 0,-4-1 0,-1 0 0,1 0 0,3 1 0,4-1 0,-4 1 0,4 0 0,4 0 0,1 0 0,2 0 0,1 0 0,-1 0 0,-2 0 0,-1 0 0,-4 0 0,-4-1 0,-5 1 0,17-1 0,-10 0 0,-1 0 0,5 0 0,-9 0 0,3 0 0,2 0 0,0 0 0,0 0 0,-2 0 0,-3 0 0,11 0 0,-3 0 0,-2 0 0,0 0 202,-3 0 1,-1 0 0,0 0 0,0 0-203,-1 0 0,2 0 0,-3 0 0,-6 0 1003,-1 0 1,-3 0-1004,9 0 0,-1 0 3276,4 0-3128,-14 0 3128,-14 0-1431,-11 0 1431,-8 0-2715,-3-2 623,0-1-1184,2-4 0,1-1 0,1-2 0,-2 0 0,5 0 0,-3 0 0,3 0 0,0 2 0,0 1 0,0 2 0,0 1 0,-2-1 0,2 0 0,-4 1 0,1-3 0,-8-4 0,-2-8 0,-9-7 0,-3-5 0,9 10 0,-1-3 0,-7-8 0,-2-1 0,5 5 0,0 0-841,-8-7 0,0 1 841,5 9 0,-1 2 0,-1-2 0,-2 0-1026,3 3 0,-2-2 1,0 0 1025,-1 0 0,0-1 0,-1-1-1093,-5-6 1,-2-2 0,-1-1 1005,9 8 1,-1 0 0,1 0 0,-1-2 86,-1-2 0,-1-1 0,1 0 0,0 1 0,-4-2 0,0 0 0,0 0 0,4 2 0,-1-1 0,0-1 0,1 3 0,-2-3 0,1 2 0,0-1 0,5 5 0,0-2 0,0 0 0,0 1-724,-6-8 0,1 2 1,1 0 723,5 2 0,1 2 0,0 0-143,0 2 0,0 1 0,1 1 143,-5-13 0,1 2 553,1 4 0,2 1-553,6 6 0,0 0 0,-6-4 0,-1 0 0,7 8 0,0 0 0,-8-5 0,0 1 3136,-3-3-3136,-7 2 0,13 11 3006,-2 0-3006,4 2 2322,8 5-2322,0 4 1355,5 2-1355,3 5 56,3 0-56,4 1 0,-1-1 0,0-2 0</inkml:trace>
  <inkml:trace contextRef="#ctx0" brushRef="#br0" timeOffset="104300">3673 7778 24575,'0'19'0,"0"2"0,0 4 0,0 4 0,0 3 0,0 1 0,0 3 0,0-9 0,0 8 0,0-14 0,2 7 0,-1-7 0,4-1 0,-4-4 0,3-2 0,-3-1 0,3-3 0,-3-3 0,1 0 0,-2-3 0,2-1 0,0-1 0,2-2 0,1 0 0,-1 0 0,1 0 0,-1 0 0,3 0 0,4 0 0,2 0 0,7 2 0,1-1 0,3 4 0,4-1 0,0 2 0,9 1 0,5-3-771,6 2 771,-22-4 0,0 0 0,0 0 0,0 0 0,3 2 0,0-1 0,0-3 0,1 1 0,-1 2 0,0 1 0,3-4 0,-1 1 0,-2 0 0,1 1 0,18-2 0,1 0 0,-12 0 0,-2 0 0,7 0 0,0 0 0,-1 0 0,-3 0 0,6 0 0,-12 0 0,-2 0 0,10-3 0,-21 1 0,3-2 771,-13 0-771,-4 1 0,2-4 0,-2-1 0,0-2 0,0 0 0,0 0 0,3-3 0,0 2 0,5-2 0,1 2 0,2 0 0,4-1 0,1 3 0,11-3 0,2 5 0,8-6 0,4 5 0,-10 0 0,8 2 0,-14 2 0,7-2 0,-9 2 0,-3 1 0,-8 3 0,-5-2 0,-4 1 0,-4-5 0,-1 3 0,-3-7 0,0 0 0,0-4 0,0-3 0,0 1 0,0-1 0,0 3 0,0-2 0,0 6 0,-3-3 0,3 2 0,-5 1 0,3 3 0,-3 0 0,0 2 0,0 0 0,3 1 0,-2-1 0,1 3 0,-1-3 0,-1 3 0,1-3 0,1 1 0,-1-1 0,4 1 0,-2 0 0,0 1 0,-1 1 0,-1 2 0,2 0 0,0 0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22:59:15.67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8388 6542 24575,'0'18'0,"-3"6"0,-7-1 0,-5 11 0,4-3 0,0-7 0,2 1 0,3 3 0,-3 0 0,0 0 0,1 11 0,3-14 0,0 1-490,-1 0 1,1 1 489,2 0 0,1 0 0,-6 21 0,6-23 0,1 0 0,0 19 0,-2 4 0,3-2 185,0-8-185,0-5 0,0-5 0,0-4 0,2-3 0,1-1 737,3-4-737,2 1 57,0-1-57,7 1 0,0 4 0,7 2 0,5 4 0,4 0 0,0-3 0,2-1 0,1-3 0,-4 3 0,6-5 0,-10 0 0,2-5 0,-4-1 0,-3-3 0,2-1 0,-6-2 0,14 0 0,-4-3 0,18 1-1167,4-4 1167,-18 1 0,2 1 0,3-1 0,-1-1 0,-6 2 0,-1 0 0,8-2 0,-1 0 0,12 0 0,-16 0 0,1 0-280,15 0 280,-4 0 0,-14 0 0,-2 0 0,-12-5 0,1 0 0,-8-8 1149,-1 2-1149,-1-5 298,-1 5-298,0-5 0,0 6 0,1-10 0,0-1 0,0-4 0,0-3 0,-3 4 0,1-3 0,-1 0 0,1-4 0,-1 4 0,1 1 0,2-2 0,-3 3 0,0-21 0,-3 21 0,0-16 0,0 20 0,0-11 0,0 9 0,0-20 0,-6 11 0,2 6 0,0 0 0,-7-9-377,3 8 0,-2 0 377,-5-14 0,-1-4 0,-4 0 0,6 11 0,-10-5 0,2 2 0,-9-2 0,11 12 0,-14-7 0,2 6 0,-5-1-161,6 1 161,-2 5 0,6 0 0,-6 2 0,-1-6 0,1 7 0,-1-1 0,4 3 0,-2 4 0,7 1 0,-16 0 0,6 5-320,10 4 0,-1 1 320,-22 0 0,21 2 0,1 2 0,-17-1 0,17 0 0,1 0 0,-14 0 606,-3 0-606,5 3 161,11 0-161,3 3 0,6 2 0,-3 1 666,6 1-666,-3-1 122,10-2-122,-3-2 0,0 2 0,-5 5 0,4-3 0,2-1 0,7-6 0</inkml:trace>
  <inkml:trace contextRef="#ctx0" brushRef="#br0" timeOffset="43611">8633 7723 24575,'-38'28'0,"11"-4"0,-3 2 0,-3-2 0,-1 2-1093,6-3 1,0 3 0,1-2 524,-3-2 1,0 0 567,-7 7 0,2 0 0,11-11 0,0 2 0,-4 2 0,-3 3 0,3-3 0,4-4 0,1 1-130,-1 3 1,-3 2 0,2-2 129,-1-2 0,3-1 310,1 2 1,2-1-311,-14 13 0,7-10 0,0 1 0,-6 11 0,9-15 0,0 1 0,6-3 0,0-1 0,-6 4 0,0-1 0,-8 12 0,8-9 0,1-1 0,-3 2 0,1 7 0,-1-8 0,8-5 2102,6-4-2102,-1-3 1512,7-1-1512,-1-3 565,0 3-565,-1-3 0,0 3 0,-1-2 0,1 2 0,0-5 0,1 2 0,3-2 0,-7 5 0,0-1 0,-1 2 0,-1-1 0,6-4 0,-4 1 0,4-2 0,0-1 0,2-1 0,3-3 0,0-5 0,2-5 0,0-1 0,0-2 0,0 0 0,0 2 0,0-2 0,2 0 0,3 3 0,1-6 0,4 2 0,-1-2 0,2-1 0,-3 3 0,0 1 0,-3 3 0,-2 3 0,-1-1 0,-2 4 0,0-1 0,-2 3 0,-1-2 0,-1 3 0,-1-1 0,1 2 0,1-2 0,-1 1 0,4 1 0,-2 8 0,2 3 0,0 6 0,0-1 0,0 1 0,0-1 0,0 1 0,2-1 0,4 2 0,-1-6 0,2 0 0,0-6 0,0-1 0,2 0 0,5-3 0,8-9 0,-1 0 0,4-8 0,-14 4 0,-2 1 0,-4 3 0,-3 0 0,0 2 0,-2-4 0,-2 4 0,-3-2 0,-2 4 0,-3 1 0,0 2 0,-1 0 0,1 0 0,3 0 0,2 0 0,3 0 0</inkml:trace>
  <inkml:trace contextRef="#ctx0" brushRef="#br0" timeOffset="54341">7267 9124 24575,'0'39'0,"0"-1"0,0-1 0,0 4 0,0 1 0,0 0 0,0 1 0,0 3 0,0-2-820,0 2 1,0-1 0,0 1 0,0-3-274,0 5 1,0-2 0,0-1 708,0-4 1,0-2 0,0-3 1471,0-8 0,0-1-1088,0 4 0,0-4 1223,0-7-1223,0-3 0,2-10 0,25-5 0,9 0 0,11 0 0,-13 0 0,5 0 0,5 0 0,2 0 0,1 0 0,2 0-276,-9 0 1,3 1-1,1-1 1,1 0-1,1 0 1,1 1 0,-1-1-1,1 0 1,-1 0 275,2 0 0,1 0 0,0-1 0,1 1 0,-1-1 0,1 1 0,-1-1 0,0 1 0,-1 0-365,-3 0 1,1 0 0,-1 0 0,0 0 0,0 1 0,-1-1 0,0 0 0,0-1 0,-1 1 184,6-2 0,1 1 0,-2-1 0,0 0 0,0 0 0,-1 0 0,-1 0-326,2 1 0,-2-1 1,0 2-1,0-1 1,1-1-1,1 1 506,0-1 0,0 1 0,1-1 0,1-1 0,0 1 0,-1 0 0,0 0-290,-2 0 0,1 0 0,-1 0 1,0 0-1,0 0 0,-1 0 0,1 0 290,-3 0 0,0 0 0,1 0 0,-1 1 0,-1-1 0,-1-1 0,-1 1 0,4 0 0,-2-1 0,-2 0 0,2 0 0,3 0 0,-3-1 0,3 0 0,2 0 0,0-1 0,-1 1 0,-2-1 0,-3 1 308,8-1 0,-5-1 0,1 1 0,6-1-308,-12 2 0,5-1 0,3 1 0,3-1 0,0 1 0,-1-1 0,-1 1 0,-3 0 0,-5 0 0,7 0 0,-6 1 0,-1-1 0,0 1 0,3 0 0,-2 0 0,2 0 0,1 0 0,1 0 0,-2 1 0,-2-1 0,-4 1 0,3 0 0,-4 0 0,-1 0 0,4 0 272,-1 0 1,3 0-1,3 0 1,-1 0-1,-1 0 1,-4 0-273,2 0 0,-3 0 0,-1 0 0,4 0 547,4 0 0,3 0 0,2 0 1,-3 0-1,-6 0-547,-4 0 0,-4 0 0,1 0 0,9 0 0,2 0 0,-4 0 0,0 0 0,-2 0 0,4-1 0,-5-1 1452,-2 1-1452,-11-4 3276,3 2-1029,-7-3 157,3-4-2404,-12 3 1402,5-5-1402,-12 7 0,2-2 0,-2-2 0,-3-4 0,1-8 0,0-8 0,1-5 0,1-5 0,0 1-1238,0-8 1,1 0 1237,-1 7 0,1-2 0,0-1 0,-1-7 0,-1-1 0,0 7 0,0 12 0,0 1 0,0-14 0,-1-6 0,0 10-57,-1 4 57,-2-2 0,0 9 0,0 9 0,0 6 0,0-2 2468,-11-6-2468,1-5 64,-9-7-64,5 8 0,1-1 0,0 2 0,0 1 0,-1-1 0,-1 1 0,2 2 0,-3 0 0,-8-8 0,9 12 0,-9-4 0,10 11 0,0 4 0,0 2 0,1-1 0,-7-2 0,-5-2 0,-8-3 0,-9-1-1312,5 5 1,-4 1 1311,-5 1 0,-5 1-1093,8 0 1,-3 1 0,-1 1 854,9 2 1,-1 0 0,-2 1 0,-3 0-310,4 0 1,-3 0 0,-2 0 0,0 0 0,1 1 0,2-1 236,-7 1 1,4 0-1,-2 0 1,-7 0 309,12 1 0,-3-1 0,-4 1 0,-1 0 0,-2 0 0,-1 1 0,0 0 0,2 0 0,1 1-336,4 0 1,1 1-1,0 1 1,0 0-1,1 0 1,-2 0-1,0 0 1,-1 0-1,-2 0 336,5-1 0,-3 0 0,0 0 0,-1 0 0,-1 0 0,-1 0 0,1 0 0,-1 0 0,2 0 0,0 0 0,0 1 0,3-1-142,-3 2 0,1-1 0,0 1 0,1 1 0,0-1 0,1 0 0,0 0 0,1 0 0,0-1 0,1 0 142,-7 0 0,1 1 0,1-2 0,0 1 0,1-1 0,0 0 0,2 0 0,1-1-4,-3 1 1,2-2 0,1 1 0,1-2 0,-2 1-1,-1 0 4,-1-1 0,-2 0 0,-1 0 0,-1 0 0,1 0 0,0-1 0,2 1 0,-2-1 0,2 0 0,0 0 0,0 0 0,0 0 0,-3 0 0,5-1 0,-3 0 0,-1 0 0,-1 0 0,1 0 0,2 0 0,3 0 0,4 0 0,-11-1 0,6 1 0,2 0 0,-1-1 0,-2-1 0,-2 0 0,3-1 0,6 2 974,2-1 0,6 1-974,2-2 0,2 1 3271,-15 2-3271,5-5 3115,13 5-3115,8-2 3276,4 3-117,3 0-2104,2 0-1055,-4 0 0,-3 0 0,-2 0 0,-3 0 0,3 0 0,1 0 0,2 0 0,1 0 0,3 0 0,2 0 0,1 0 0,3 0 0,-1 0 0,-5 0 0,-8 0 0,-3 0 0,-25 0 0,5 0 0,14 1 0,-1-2 0,-12 0 0,-1-1 0,8 2 0,0-1 0,-5 0 0,2-1 0,-11-1 0,23 3 0,4-3 0,8 1 0,5-1 0,4-1 0,3-3 0,3-1 0,-3 3 0,2 0 0</inkml:trace>
  <inkml:trace contextRef="#ctx0" brushRef="#br0" timeOffset="117407">4175 9737 24575,'3'17'0,"3"2"0,4 9 0,-1-9 0,6 15 0,-5-14 0,10 16 0,-4-8 0,3 5 0,-3-8 0,-1 2 0,-4-12 0,0 1 0,-1-6 0,0-2 0,0-1 0,0-2 0,3 0 0,4 1 0,4 0 0,11 0 0,6 4 0,-12-6 0,1 0-840,4 4 1,2-1 839,8-1 0,2-2-1639,4 2 1,4 1 1505,-5-2 1,3 1-1,0-1-960,-2-1 1,0 0 0,2 0 953,-4 0 0,1 1 1,2-1-1,-1 0-681,1-2 1,0 0 0,0-1 0,1 0 766,-7 0 1,0 1 0,0-1 0,2 0 0,0-1-299,-2 1 0,0-1 0,1 0 0,2 0 0,0-1 0,2 1 351,-3 0 0,1 0 0,2 0 0,1 0 0,0 0 0,0 0 0,-1 0 0,0 0-120,-3 0 1,0 0 0,-1 0 0,-1 0 0,2 0 0,-1 0 0,2 0 0,1 0 119,-2 0 0,1 0 0,1 0 0,0 0 0,1 0 0,0 0 0,0 0 0,-1 0 0,0 0 0,-1 0-62,6 0 1,-1 0 0,0 0 0,-1 0-1,0 0 1,1 0 0,-1 0 0,2 0 61,-5 0 0,1 0 0,0 0 0,1 0 0,-1 0 0,1 0 0,-1 0 0,1 0 0,0 0-13,0 0 1,1 0 0,0 0 0,0 0-1,0 0 1,0 0 0,0 0 0,0 0-1,-1 0 13,1 0 0,0 0 0,0 0 0,0 0 0,0 0 0,-1 0 0,1 0 0,0 0 0,0 0 0,0 1 0,1 0 0,-1 0 0,1-1 0,0 2 0,-1-2 0,0 1 0,-2 0 0,-1 0 0,5-1 0,-3 0 0,0 0 0,-1 0 0,0 1 0,1-1 0,1 1 0,-5 0 0,0 0 0,2 1 0,0 0 0,-1 0 0,1 0 0,-1 0 0,-2-1 0,-1 1 0,10-2 0,-2 0 0,-2 0 0,0 0 0,1 1 0,1-1 0,-5 2 0,1-1 0,1 1 0,1 0 0,0 0 0,-2 0 0,-1 0 0,-2-1 0,9 0 0,-2-1 0,-3 0 0,1 0 0,2 1 0,-5 0 0,1 0 0,1 0 0,0 0 0,-3 0 0,-2 1 0,4-1 0,-3 0 0,-1 1 0,2-1 41,-1 0 0,1 0 0,2 1 0,-2-1 0,0 1-41,5 0 0,0 1 0,-2 0 0,-1 1 222,-5-2 1,-2 1 0,0-1 0,-1 2-223,9 0 0,-1 1 0,-3 0 962,0 0 1,-3 0-963,1 3 0,-3 0 0,-10-2 0,-1 0 1632,0 1 1,0 1-1633,-1 0 0,-1-1 0,17 4 0,-16-2 0,0-1 0,18 1 0,-15 0 0,-1 0 0,15-1 0,-1 2 0,-1-3 0,-3 0 0,0 0 3276,-5-1-2148,-5-2 2148,-4-2-3022,-4-2 1409,0 0-1663,0 0 501,-3 0-501,3 0 0,0 0 0,-2 0 0,5 0 0,-6 0 0,6-2 0,-2-2 0,3-2 0,0-2 0,4 1 0,1-2 0,3 2 0,1 3 0,-1-1 0,-3 1 0,-1-2 0,-4 3 0,0-3 0,-4 3 0,0 0 0,-6-2 0,-1 2 0,-5-2 0,-2 0 0,-1 1 0,0-1 0,-3 1 0,0-3 0,-2 1 0,0-1 0,0 0 0,0 2 0,0-5 0,0 3 0,-2-3 0,-2-10 0,1 4 0,-2-11 0,4-6 0,-4 5 0,4 1 0,1 0 0,-3-1-206,1-5 1,1 1 205,0 2 0,-1 2 0,0 0 0,-1 2 0,2-6 0,-1 8 0,2 3 0,-3 1 0,3 4 0,-5 2 411,2 3-411,0 2 0,-1 1 0,4-2 0,-5-3 0,2 2 0,0-2 0,-2 3 0,5 2 0,-2 1 0,-1 3 0,3-1 0,-2 1 0,2-1 0,0 1 0,0-1 0,0 1 0,-3-6 0,3 7 0,-3-5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22:29:15.558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12560 11573 24575,'0'-19'0,"0"3"0,0-7 0,6 5 0,4-18 0,6 6 0,-3 5 0,0-1-862,9-14 862,-5 11 0,0 0 0,5-10 0,-5 14 0,-1 1 0,9-11 0,-4 1 0,-2 8 0,-7 6 0,-4 7 0,-1 2 0,-2 4 862,0 4-862,-3-1 0,0 4 0,-2-2 0</inkml:trace>
  <inkml:trace contextRef="#ctx0" brushRef="#br0" timeOffset="2867">14924 11520 24575,'0'6'0,"0"1"0,0-3 0,0 1 0,0-1 0,0 1 0,0 0 0,0-1 0,0 1 0,0-1 0,0 1 0,0-1 0,0 0 0,0 0 0,0 1 0,0-1 0,2 1 0,-1-1 0,1 1 0,0-1 0,-2 1 0,2-1 0,-2 1 0,2-1 0,-1 1 0,3-3 0,-2 0 0,2-2 0,1 0 0,-1 0 0,1-2 0,-1 2 0,1-7 0,-1 4 0,1-7 0,-2 3 0,2-6 0,-2 2 0,0-5 0,-1 2 0,0-2 0,-1-1 0,1 1 0,-2 3 0,3 0 0,-3 3 0,5 0 0,-5 0 0,5-3 0,1-4 0,9-5 0,5-3 0,11-10-1045,1 2 1045,-11 11 0,0-1 0,1 1 0,0 0 0,-1 1 0,1-1 0,2-2 0,-1 1-328,7-7 328,-12 11 0,-1-1 0,6-3 0,0-4 0,-4 6 0,-8 9 0,-3 0 1027,-4 7-1027,1-2 346,-2 2-346,1-2 0,1 0 0,3-3 0,12-4 0,2-2 0,15-4 0,10 5 0,-21 5 0,2 7 0</inkml:trace>
  <inkml:trace contextRef="#ctx0" brushRef="#br0" timeOffset="6079">16331 11330 24575,'-7'9'0,"0"5"0,-4-6 0,3 5 0,3-7 0,3 3 0,0-12 0,2 3 0</inkml:trace>
  <inkml:trace contextRef="#ctx0" brushRef="#br0" timeOffset="6338">16284 11378 24575,'0'0'0</inkml:trace>
  <inkml:trace contextRef="#ctx0" brushRef="#br0" timeOffset="7409">16229 11339 24575,'7'2'0,"1"1"0,-3 2 0,0-5 0,-3 0 0,-2-2 0,0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21:57:48.2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8543 10257 24575,'0'15'0,"0"15"0,0 15-1093,0-7 1,0 8 0,0-1-1,0-7 1,0-2 0,0 4 272,0 6 1,0 6 0,0 0 0,0-3 619,0-9 1,0-1 0,0 0 0,0 1-111,0 0 0,0 1 0,0 2 1,0-1-1,0-1 310,0 6 0,0-1 0,0 0 0,0 2 0,0-1 0,0 2 0,0 1 0,0-2 0,0-1 0,0 0 0,0-2 0,0-1 0,0 2 0,0-5 0,0 3 0,0-1 0,0-2 0,0-2-93,0 3 0,0-3 0,0 0 93,0 6 0,0 1 0,0-6 0,0-11 0,0-2 0,0 5 0,0-4 2128,0-8-2128,0-1 3276,0-7-2812,0-2 2812,5 13-651,2 17-2625,-2-16 0,0 2-185,1 8 1,-2 0 184,0-4 0,0-2 0,0-3 0,-1 0-34,6 24 0,0 0 34,-2-19 0,1 0 0,2 17 0,1-3 0,1-5 0,-6-16 0,-2-13 0,-4-3 0,2 0 1052,1 7-1052,-3-1 72,3 15-72,-3 8 0,0 10 0,1-18 0,0 0 0,3 18 0,-1-10 0,3-9 0,-1-1 0,1-6 0,-1-1 0,-2-12 0,-1-2 0,-2-1 0,2 1 0,0-3 0,4 0 0,12 0 0,13 2 0,-7 0 0,3 1 0,16-2 0,1 0 0,-16 1 0,0-1 0,9-1 0,-2-1 0,3-1 0,-11 0 0,0 0 0,18 0 0,-15 0 0,-1 0 0,1-3 0,6-1 0,-7 1 0,-4-3 0,-6 6 0,-7-5 0,0 2 0,-7-1 0,0-1 0,-3-2 0,-2-4 0,0-3 0,0-5 0,0-15 0,0-7 0,-1 8 0,-1-1 0,1-1-551,1-7 1,0-2 0,-1-7 550,-1 8 0,0-7 0,-1-2 0,0-2 0,0 3 0,1 5-820,1 1 1,1 4 0,0 0 0,-1-5 439,-1 7 1,0-3 0,-1-2 0,1-1 0,-1 0 0,1 1 0,0 2 379,1-9 0,0 2 0,0 0 0,0 1 0,0 0-656,-1 0 1,0 0-1,0 1 1,-1 0 0,1 0 566,1 4 0,0 0 1,1 0-1,-1 2 1,-1 0-312,1-3 0,-1 1 1,-1 2-1,1 3 400,-3-12 0,-1 6 27,2 9 1,-1 1-28,-1-10 0,-1 0 0,1 14 0,0 1 0,0 1 0,0-1 0,0-8 0,-1 0 0,0 7 0,-1 1 0,2-2 0,0-2 0,-4-1 0,0-1 0,1 0 0,0-1 0,-3 0 0,0 1 0,6 8 0,-1-1 0,-7-11 0,0-1 1638,6 10 0,-1-3-1560,-3-11 0,-2-5 0,1 2-78,2-2 0,0 2 0,3 12 0,0 0 0,1 5 3276,-4-11-2035,6 32 2035,1 7-3249,1-2 1489,-1 1-1516,-3 1 0,-9-1 0,-4 3 0,-10 3 0,-10 12 0,-12 8 0,6-2 0,10-6 0,-2 1-820,-3 4 1,-7 3 0,0 1 0,6-3 306,-5 1 1,4-1 512,3 0 0,1-1-522,-4 1 0,4-3 522,-5 1 0,10-3 0,16-10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22:52:41.4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11917 12621 24575,'0'17'0,"0"10"0,0 7 0,0-9 0,0 2-566,0 1 0,0 3 566,0 9 0,0 6 0,0-2-318,0-10 0,0-1 0,0 3 318,0 3 0,0 4 0,0-1 0,0-4 250,0 11 1,0-3-251,0-4 0,0 1 0,0-6 0,0-9 0,0-3 0,0 8 0,0-6 0,0-19 0,0-1 544,4-4-544,12-1 0,14-2 0,1 1 0,5 2-1049,3-1 0,3 1 1049,-3 0 0,4 1 0,0-1-1093,5 1 1,1-1 0,2 1 674,-5-1 0,2 0 0,1 0 0,1 0-238,-6-2 1,1 1-1,1-1 1,1 0 0,4 0 551,-9 0 1,3 0-1,2 0 1,1 0-1,0 0 1,0-1 0,-1 1-1,-1-1-289,1 0 1,0 0 0,-1 0 0,0 0 0,0 0 0,0 0 0,1 0 392,-2 0 0,1 0 0,0 0 0,1 1 0,0-1 0,-1 0 0,0-1 0,-2 1-167,3 0 1,-1-1 0,0 0-1,-1 0 1,0 0 0,2 0-1,2-1 167,-3 1 0,1-1 0,2 0 0,1-1 0,0 1 0,-1-1 0,0 1 0,-2 0 0,-1-1-41,0 1 1,-3 0 0,0 0 0,-1-1 0,0 1 0,3-1 0,2 1 40,-3-1 0,3 1 0,2-1 0,1 0 0,1 1 0,-1-1 0,0 0 0,-2 0 0,-3 1 0,-3 0 0,4-1 0,-4 1 0,-2 0 0,0 0 0,0 0 0,2-1 0,0 1 0,2-1 0,1 0 0,0-1 0,0 1 0,-2 0 0,-3 1 47,5 0 1,-3 0 0,-2 1 0,1-1 0,0 0-48,4-2 0,2 1 0,-1-1 0,-3 0 0,-5 1 555,12 0 0,-2 1-555,-11 0 0,4-1 0,-1 0 0,-4 0 0,6 1 0,-2 0 0,6-1 0,-1 1 1220,-11 2 0,-2 0-1220,15 0 3276,-14 0-2646,-8 0 2646,-8 0-1684,-4 0 1584,-3 0-3176,-3 0 645,0 0-645,-2 0 0,-1 0 0,-1-2 0,-1-3 0,-2-2 0,0-10 0,0 3 0,0-9 0,0-11 0,0-6-684,0 13 1,0-3 683,0-2 0,0 0 0,0-3 0,0-1 0,0-4 0,0-2-1053,-2 1 1,0-2 1052,-2-1 0,-1-1 0,-2 2 0,0 2-546,1 7 0,-1 1 546,0-1 0,-1 1-230,2 8 1,0 1 229,0-3 0,0 1 0,-7-17 1105,6 14-1105,-2 5 2051,6 10-2051,-2 1 1276,5 6-1276,-5 2 591,3 3-591,-3 2 0,-6 4 0,7-3 0,-5 4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30T22:30:15.27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10071 7747 24575,'-18'0'0,"-5"0"0,-2 0 0,-10 0 0,0 0 0,-2 0 0,0 2 0,11-1 0,-4 8 0,4-5 0,-4 11 0,-12 5 0,13 0 0,6-3 0,1-1 0,-5 9-473,9-6 1,0 1 472,1 0 0,1 1 0,-4 4 0,1 1 0,0 2 0,1 0 0,-2 0 0,1 0 0,7-5 0,0 0 0,-3 2 0,0 1 0,-3 18 0,7-20 0,0 0 0,2-1 0,0 0 0,-8 15 0,7-2 0,0-7 0,4-1 0,0-4 0,3 0 945,0 0-945,3 0 0,0 4 0,0-3 0,0 7 0,0-7 0,0 6 0,0-2 0,0 3 0,0-3 0,0 3 0,3-7 0,0 3 0,3-4 0,0 3 0,3-2 0,1 7 0,2-7 0,4 7 0,5 2 0,3 1 0,-3-4 0,10 3 0,-11-11 0,11 8 0,-1-4 0,-3-4 0,3 1 0,-5-8 0,0-1 0,-4-3 0,2 0 0,-2-4 0,3 4 0,4-5 0,1 4 0,-1-4 0,4 3 0,-3-1 0,3-2 0,1 3 0,13-3 0,-17-4 0,20 1 0,-18-4 0,6 0 0,0 0 0,-4 0 0,-1 0 0,1 0 0,-5 0 0,4 0 0,1-3 0,5-1 0,4-6-751,4-2 751,2-2 0,-8 0 0,-10 5 0,0-1 0,3-4 0,-4 1 0,0 0 0,5-5-242,4-6 242,-5 0 0,-3 4 0,0-3 0,-7 4 0,-5 1 0,-4 3 0,-6 2 742,-1 3-742,-2 2 251,0-1-251,-2 4 0,-1-2 0,-2 2 0,0 0 0,3-8 0,3-2 0,3-9 0,3 3 0,-3 1 0,1 3 0,-4 1 0,2 2 0,-3 1 0,-2 5 0,-1 1 0,-2 3 0,0-5 0,0-3 0,0-7 0,0-9 0,-6-6 0,4 8 0,-1 0-541,-11-19 541,9 17 0,-1 0 0,-9-15 0,1-4 0,0 9 0,4 9 0,-1 5 0,5 10 0,-2 1 0,-3-4 0,-2 2 541,-6-14-541,-4 2 0,-1-7 0,-5-5-319,12 18 0,1 1 319,-10-16 0,10 14 0,0 1 0,-13-12 0,0-3 0,-2 5 0,1 4 0,3 3 0,-12-4 0,8 10 0,-11-6 0,4 10 0,4 0 0,9 7 0,0 0 0,-3 0 0,3 1 0,0 1 0,-9-1 0,-4-4 0,5 5 0,8-3 0,6 7 638,5-3-638,3 3 0,2-1 0,1 2 0,-4 0 0,-5 0 0,7 0 0,-1 0 0</inkml:trace>
  <inkml:trace contextRef="#ctx0" brushRef="#br0" timeOffset="2163">13412 8673 24575,'-14'0'0,"-1"0"0,-9 0 0,6 0 0,-9 0 0,6 0 0,-3 0 0,0 0 0,3 0 0,-6 0 0,5 0 0,-2 0 0,-3 0 0,5 0 0,-6 0 0,4 0 0,-8 0 0,6 5 0,-10-1 0,10 11 0,-5-4 0,1 5 0,-4 3 0,4-1 0,-3 5-614,-3 9 614,4-6 0,15-7 0,1 0 0,-6 8-170,2 5 170,-3-2 0,2 7 0,0-2 0,1 6 0,6-7 0,-2 2 0,6-7 0,0 3 0,4-7 0,0 6 608,2-6-608,1 3 176,3-4-176,0 4 0,0-3 0,0 6 0,0-6 0,6 3 0,0-4 0,6 0 0,4 1 0,-4-4 0,6 1 0,-4-8 0,3 0 0,0-3 0,-1 0 0,4-2 0,1 2 0,11-1 0,-2 0 0,11 3 0,-11-6 0,5 3 0,-2-1 0,1-1 0,3 1 0,-9-2 0,0-1 0,-4-3 0,0 0 0,0-3 0,0 0 0,0 0 0,0 0 0,4 0 0,5-6 0,-6 1 0,7-7 0,-11-1 0,5 0 0,-6-2 0,-2 3 0,-7 2 0,-2 2 0,-4-2 0,-2 2 0,0-2 0,4-14 0,-3 4 0,4-9 0,-5 6 0,1 2 0,0 0 0,3-6 0,2-7 0,-1 3 0,-1-2 0,-3 13 0,0 0 0,-3 5 0,0-1 0,-3 6 0,2 0 0,-2-7 0,3-1 0,-3-6 0,0-4 0,0-9 0,-7-2 0,1 0 0,-8-1 0,-3 6 0,3-8 0,-6 4 0,3 1 0,-3 8 0,-2 0 0,2 0 0,-6 2 0,3-2 0,-3 3 0,0 0 0,0 0 0,0 0 0,0 0 0,0-1 0,2 1 0,3 4 0,2 0 0,1 7 0,4 1 0,1 4 0,3 2 0,2-2 0,1 7 0,2-4 0,0 7 0,-5-2 0,7 2 0,-5 0 0</inkml:trace>
  <inkml:trace contextRef="#ctx0" brushRef="#br0" timeOffset="30423">10616 7898 24575,'0'-15'0,"0"6"0,2-9 0,11-2 0,-5 7 0,13-15 0,-9 18 0,3-10 0,-2 9 0,-2 0 0,-4 4 0,0 2 0,-2 2 0,0-1 0,-1-1 0,11-13 0,-1-5 0,13-8 0,-7 2 0,2 3 0,-3 3 0,-3 2 0,-3 7 0,-5 3 0,-1 4 0,-4 3 0,-1 3 0,-2-1 0,0 4 0</inkml:trace>
  <inkml:trace contextRef="#ctx0" brushRef="#br0" timeOffset="32889">11027 7293 24575,'0'13'0,"0"-4"0,0 4 0,0-6 0,0 6 0,0-7 0,0 9 0,0-4 0,2 6 0,1-1 0,5 1 0,1-1 0,-1-2 0,3 2 0,-3-3 0,0 1 0,2-3 0,-4-2 0,1-4 0,-2 2 0,-1-4 0,1-1 0,-1-2 0,1 0 0,-1 0 0,1 0 0,2 0 0,0 0 0,3 0 0,1 0 0,-4 2 0,0-2 0,-2 3 0,-1-3 0,1 0 0,-1 0 0,1 0 0,-1 0 0,1 0 0,0 0 0,-3-3 0,2 1 0,-3-5 0,3-1 0,-4-2 0,3-3 0,-3 2 0,0-5 0,0 3 0,0-1 0,0-2 0,0 5 0,0-5 0,0 5 0,0 1 0,0 0 0,0 5 0,0-4 0,0 3 0,-2 1 0,1 1 0,-3 2 0,2-3 0,-1 1 0,-1-1 0,2 3 0,-2 0 0,1 6 0,1 1 0,2 4 0,0 4 0,3 1 0,-3 2 0,5 1 0,-4-3 0,1 1 0,-2-4 0,3 5 0,-3-5 0,3-1 0,-3 0 0,0-5 0,0 2 0,0 0 0,0-2 0,0 4 0,0-3 0,0 3 0,0-1 0,0-1 0,0 3 0,0-5 0,0 2 0,0-3 0,0 1 0,0-1 0,0 1 0,0 0 0,0-1 0,0 0 0,0 1 0,0-1 0,0 1 0,0-1 0,0 1 0,-2-1 0,1 1 0,-3-1 0,2 1 0,-1-1 0,-1-1 0,3 1 0,-3-2 0,2 3 0,-1 2 0,-1 3 0,1 4 0,-3 3 0,0-1 0,1 1 0,2-1 0,-2 1 0,2-1 0,0-2 0,-2-1 0,4-6 0,-1 0 0,0-2 0,1-1 0,-1 1 0,0 0 0,0-3 0,-1 2 0,0-3 0,0 1 0,-1-2 0,-1 0 0,-2 0 0,2 0 0,-2 0 0,0 0 0,1 0 0,-1 0 0,3 0 0,-1 0 0,1-2 0,-1-1 0,2-2 0,-1 3 0,2-2 0,-1 1 0,-1 1 0,4-2 0,-5 1 0,5-2 0,-2 1 0,2-1 0,-2 3 0,1-2 0,-1 1 0,2-1 0,0-1 0,-2 1 0,2-1 0,-2 1 0,2-1 0,0 1 0,0-1 0,0 1 0,0-1 0,0 1 0,0-1 0,0 1 0,0-1 0,0-2 0,0-1 0,0-5 0,0 2 0,0-6 0,0 2 0,0-10 0,0 6 0,0 3 0,0 9 0</inkml:trace>
  <inkml:trace contextRef="#ctx0" brushRef="#br0" timeOffset="37018">11376 7714 24575,'0'9'0,"0"7"0,0 0 0,0 4 0,0 4 0,0-7 0,0 3 0,0-4 0,0-2 0,0-3 0,0-4 0,0-3 0,0 0 0,0 1 0,0-1 0,0 1 0,0-1 0,0 0 0,0 3 0,0 3 0,0 7 0,0 1 0,0 5 0,0-6 0,0 3 0,0-6 0,0-1 0,0-6 0,0 0 0,0-2 0,-2-3 0,0 1 0,-1-3 0,1 0 0</inkml:trace>
  <inkml:trace contextRef="#ctx0" brushRef="#br0" timeOffset="39435">11364 7752 24575,'7'0'0,"-1"0"0,-2 0 0,1 2 0,-1-1 0,-1 3 0,-1-2 0,-1 2 0,0 1 0,3-1 0,-2-2 0,1 2 0,0-3 0,0 1 0,1-2 0,0 0 0,0 0 0,1 0 0,0 0 0,-1 0 0,1 0 0,-1 0 0,-2 2 0,0 0 0,-2 2 0,0 0 0,0 1 0,0-1 0,0 0 0,0 1 0,0-1 0,-2 0 0,0 1 0,-3-1 0,3 1 0,-2-1 0,1-1 0,0 1 0,-1-2 0,2 3 0,-3-1 0,0 1 0,3 0 0,-2-1 0,1 1 0,-1-1 0,-1 1 0,0-3 0,3 2 0,-2-1 0,1 1 0,-1 1 0,-1-3 0,2 3 0,-1-3 0,2 1 0,-3-1 0,1-2 0,-1 0 0,1 0 0,0 0 0,1-2 0,1 1 0,2-1 0</inkml:trace>
  <inkml:trace contextRef="#ctx0" brushRef="#br0" timeOffset="61360">13939 9956 24575,'-17'0'0,"4"0"0,-7 0 0,7 0 0,-1 0 0,-2 0 0,2 0 0,3 0 0,-1 0 0,7 0 0,-7 0 0,0 0 0,-4 0 0,-12 0 0,1 0 0,-14 0 0,4 3 0,3-2 0,-11 5 0,14-2 0,-11 3 0,10-1 0,-1 3 0,8 1 0,-2 2 0,9-1 0,-2 4 0,3-4 0,-2 10 0,5-6 0,-5 10 0,3 0 0,0 1 0,0 6 0,1-4 0,1 1 0,1 3 0,1-4 0,5 5 0,-6 8 0,8-10 0,-4 14 0,8-15 0,-2 11 0,3-8 0,0 4 0,0-8 0,0-5 0,0-4 0,0-3 0,0-4 0,2-2 0,6-1 0,6-2 0,7 4 0,7-3 0,5 4 0,4-3 0,1 4 0,3-4 0,-3 3 0,4-5 0,-5 2 0,0-4 0,-4 1 0,-5-3 0,0-2 0,-4-2 0,0 0 0,4 0 0,-3 0 0,7-3 0,-4-3 0,1-1 0,3-5 0,-7 5 0,-1-5 0,-1 3 0,-5-2 0,-1 2 0,-4-1 0,-3 4 0,7-10 0,2 2 0,0-7 0,2 2 0,-6 2 0,-1 2 0,-2-2 0,-5 7 0,-1-3 0,-2 5 0,1 1 0,-2 2 0,-1 1 0,-2-6 0,0-5 0,0-10 0,0 0 0,0-15 0,0 13 0,0-18 0,0 11 0,0-4 0,0 1 0,-6 9 0,2 0 0,-7 4 0,-6-5 0,0 2 0,-10-7 0,-1 2-786,-9-1 786,16 14 0,0 1 0,-15-8 0,14 10 0,1 0 0,-11-8-248,-7-2 248,9 3 0,2 7 0,6 3 0,2 5 0,6 5 0,1-2 776,6 5-776,-1-3 258,1 3-258,-10 0 0,9 0 0,-7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21:50:20.53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10906 10734 24575,'0'36'0,"0"0"0,0-1 0,0-1 0,0 1 0,0 2 0,0 5 0,0 1 0,0-6-1639,0 4 1,0-2 1290,0-4 1,0 1-1,0-1 348,0 7 0,0-2 0,0-1 0,0-1 90,0 0 1,0-4-91,0 11 833,0 4-833,0-12 0,0-12 0,0-8 540,0-7 0,0-5 0,0-3 0</inkml:trace>
  <inkml:trace contextRef="#ctx0" brushRef="#br0" timeOffset="1255">10828 10888 24575,'0'-13'0,"5"-1"0,4-1 0,10-3 0,0 0 0,6-2 0,6-3 0,1-2 0,2 6 0,-1-3 0,-4 15 0,0-8 0,-5 11 0,-4-4 0,-6 7 0,-1-1 0,-6 2 0,0 0 0,-2 0 0,-3 2 0,0 0 0,-2 5 0,0 1 0,0-1 0,0 3 0,-2-5 0,-1 4 0,-4-3 0,0 1 0,-3-2 0,2-2 0,-1-1 0,3-2 0,1 0 0,3 0 0</inkml:trace>
  <inkml:trace contextRef="#ctx0" brushRef="#br0" timeOffset="2326">12382 10506 24575,'-3'9'0,"1"14"0,2 1 0,0 4-1639,0 4 1,0 4 1199,0-1 0,0 2 0,0 1-559,0 2 1,0 1 0,0 1 997,0 5 0,0 2 0,0 1-611,0-9 0,0 2 1,0 0-1,0 0 611,0 0 0,0 0 0,0 1 0,0 0 0,0 3 0,0 2 0,0-1 0,0-2-730,0 4 1,0-3 0,0 2 729,1-8 0,0 2 0,0-2 0,1-4 96,2 4 1,0-2-97,-1-3 0,0 1 0,1-2 0,2-1 0,0-2 0,-1-1 0,0-1 2081,3 19-2081,2-20 3276,-5-12-2495,0-7 2495,-2-7-2687,-1-3 1432,-2-5-2021,0 1 0,-2-3 0,1 1 0,-3-1 0,3 0 0,-1 0 0,2-1 0,0-2 0,0 0 0,0-1 0,0-2 0,0 0 0,0 7 0,0-2 0</inkml:trace>
  <inkml:trace contextRef="#ctx0" brushRef="#br0" timeOffset="4085">12522 10513 24575,'-4'49'0,"-11"-7"0,5-11 0,0 0-2342,-13 8 2342,2-9 0,-3 3-938,-1 3 1,0 1 937,0-1 0,1-1 0,-2 0 0,4-4 947,2 1-947,1-5 0,3-2 0,1-10 1077,7-2-1077,3-8 2172,1 2-2172,3-8 21,-1 0-21,2-8 0,0-2 0,0 1 0,0-10 0,0 6 0,0-6 0,0 0 0,3-1 0,0-3 0,3 0 0,0 0 0,0 0 0,0 3 0,0 1 0,-1 3 0,0 4 0,1 0 0,-2 5 0,1 1 0,0 2 0,-1 1 0,1-1 0,2 2 0,-2-1 0,2 2 0,-2-1 0,-1-1 0,1 4 0,-1-2 0,1 2 0,-1 0 0,1 0 0,-1 0 0,1 0 0,-3 4 0,3 4 0,-3 3 0,4 5 0,-1-5 0,0 2 0,1 0 0,1-2 0,9 13 0,3-7 0,8 12 0,-5-10 0,4 7 0,-8-7 0,4 2 0,-4-3 0,-3-3 0,-4-2 0,-4-5 0,-2-1 0,-1-3 0,-1 1 0,-3-3 0,-8 0 0,-6-2 0,-4 0 0,-9 0 0,5 0 0,-5 0 0,-10 0 0,2 0 0,-8 0 0,6 0 0,5 0 0,-1 0 0,1 0 0,3 0 0,4-2 0,5-4 0,6-2 0,6-3 0,3 6 0,5 0 0</inkml:trace>
  <inkml:trace contextRef="#ctx0" brushRef="#br0" timeOffset="9014">11089 4608 24575,'0'31'0,"0"3"0,0 9-1357,0 4 1357,1-20 0,-2-1 0,-1 14 0,-2 4 0,-3-5 0,-3 0 0,2 7 442,-1-17-442,3 3 225,0-8-225,2-6 0,-1-2 0,5-5 690,-3-4-690,3 5 0,0 0 0,-2 4 0,1 1 0,-1 3 0,-1 0 0,2 1 0,-1-1 0,2-4 0,-3-2 0,3-3 0,-2-2 0,2-4 0,0 2 0,0-3 0,0 1 0,1-3 0,21 0 0,-4-2 0,21 3 0,-11-2 0,9 5 0,-3-6 0,7 6-742,6-5 742,2 2 0,-20-3 0,0 0 0,-3 2 0,0 0 0,3-2 0,0 0 0,0 2 0,0 0 0,5-2 0,1 0-622,0 0 0,1 0 622,-1 0 0,0 0 0,3 0 0,-1 0 0,-12 0 0,1 0-302,7 0 1,0 0 301,11 0 0,-15 0 0,0 0 0,19 3 0,-2-2 0,-17 0 0,-1 1 0,18-2 0,-15 0 0,0 0 0,16 0 0,-20 0 0,-1 0 0,17 0 0,3 0 0,-8 0 0,-1 0 0,0 0 673,-4 0-673,-5 0 1248,8 0-1248,-6-3 0,11-1 0,1-3 194,6-4-194,-8 4 0,-15 1 0,-1 1 0,7-1 0,10-1 0,-12 0 0,-5 1 0,-7 1 0,-6 2 0,-4-4 474,-2 4-474,-2-5 0,-1 4 0,-2-3 0,0-1 0,-5-5 0,1 2 0,-6-2 0,4 0 0,-4 0 0,1-11 0,-5-16 0,6 11 0,1-3-1340,-2-9 1,0-3 1339,2 11 0,-1-2 0,0-1-1093,-1-6 1,0 0 0,0-2 908,0-4 1,0-1-1,0 0 184,1 8 0,-1 0 0,1-1 0,1 2 0,0-5 0,2 0 0,-1 0-538,0 6 0,0-2 0,1 2 0,1 4 538,1-6 0,0 2-388,0 1 1,0-2 0,1 4 387,1 4 0,1 2 618,-3-6 1,2 2-619,1-15 3258,0 15-3258,-3 13 2759,3 8-2759,-3 5 1952,2 1-1952,-2 5 615,-1 0-615,-1 2 0,1 0 0,-1 0 0,1 0 0,-1 2 0,0 0 0,1 3 0,-3 0 0,1 2 0,-3 1 0,1-1 0,-5 3 0,-5 2 0,-11 5 0,2-4 0,-2 1-737,3-4 0,0 0 737,-13 6 0,-2 0 0,5-4 0,0-1-963,-2 3 0,-1 1 963,-5-1 0,-1-1 0,4 0 0,-1 0 0,-3 2 0,0 1-1080,0-3 1,0 2 1079,1 2 0,-1 0 0,13-6 0,0 0 0,0 0 0,-1 1 0,1 1 0,-1-1 0,1 0 0,-1 0 0,1 1 0,-1 0 0,0 2 0,1-1 0,-15 4 0,3 1 0,11-3 0,0-2-301,-2-1 1,3-2 300,-7 6 1063,0-2-1063,7-2 1734,14-5-1734,2-2 2478,8-2-2478,1-1 822,3-1-822,2 0 63,-2-1-63,-1 3 0,-17 6 0,2 0 0,-12 6 0,8-4 0,3-3 0,1 2 0,6-3 0,1 0 0,3-1 0,2-2 0,3 0 0,3-1 0,2-1 0,0-1 0</inkml:trace>
  <inkml:trace contextRef="#ctx0" brushRef="#br0" timeOffset="15964">11235 12472 24575,'-23'0'0,"-3"0"0,9 0 0,-3 0 0,3 0 0,1 0 0,5 0 0,1 0 0,9 4 0,2 4 0,4 12 0,1 6 0,0 3 0,1 6 0,-1-5 0,1 7 0,0-5 0,-1-3 0,0-1 0,-3-10 0,0-2 0,-3-6 0,2-2 0,-1-1 0,1-3 0,-1-1 0,2-1 0,1-2 0,1-2 0,2-3 0,0-1 0,8-6 0,-4 6 0,4-3 0,-8 6 0,3 0 0,-5 3 0,2 0 0,-3 0 0,1 0 0,-1 0 0,1 0 0,0 0 0,-3 2 0,0 1 0,-2 1 0,0 1 0,0-1 0,0 3 0,0-1 0,0 3 0,-4-4 0,0 5 0,-5-5 0,-2 3 0,0-3 0,-6 2 0,3-4 0,-1 2 0,2-5 0,0 0 0,-4 0 0,-1 0 0,-5 0 0,2 0 0,-7 3 0,3-3 0,-3 3 0,8-3 0,0 0 0,6 0 0,3 0 0,4 0 0,3 0 0,-1 0 0,5 0 0,0-4 0,8-5 0,-5 3 0,2-1 0</inkml:trace>
  <inkml:trace contextRef="#ctx0" brushRef="#br0" timeOffset="17878">11551 12533 24575,'-2'4'0,"-2"0"0,1 4 0,0 0 0,1-4 0,2 3 0,0 0 0,0-2 0,0 2 0,0-3 0,0 1 0,0 2 0,0 3 0,0 1 0,0 5 0,0 1 0,0 4 0,0-1 0,0 7 0,0-5 0,3 2 0,0-4 0,2-3 0,0-3 0,3-2 0,-3-4 0,2-1 0,-2-2 0,2-3 0,-2 0 0,2-2 0,-2 0 0,-1 0 0,1 0 0,-1 0 0,3 0 0,-2 0 0,2 0 0,0 0 0,1 0 0,2-4 0,0-2 0,3-5 0,1 1 0,2-1 0,4-1 0,-5 1 0,4 2 0,-8 0 0,-1 3 0,-1-3 0,-3 3 0,1-1 0,-3 3 0,1-1 0,-3 1 0,0-1 0,-2 0 0,0-2 0,0 0 0,0-4 0,0 4 0,-2-7 0,-1 5 0,-4-3 0,1 2 0,-3 4 0,1-1 0,-2 2 0,-1 0 0,4 2 0,-3-1 0,3 3 0,-3-1 0,-1-1 0,1 3 0,0-5 0,0 5 0,0-2 0,0-1 0,0 3 0,2-5 0,-2 5 0,5-2 0,-2 2 0,3 0 0,-1 0 0,0 0 0,1 0 0,-1 0 0,0 0 0,1 0 0,1-2 0,-1 1 0,4-3 0,-2 2 0,2 0 0,0 0 0</inkml:trace>
  <inkml:trace contextRef="#ctx0" brushRef="#br0" timeOffset="55600">12963 12455 24575,'0'9'0,"0"3"0,0-5 0,0 1 0,0 1 0,0-1 0,0 0 0,0 1 0,0-1 0,0 5 0,0-3 0,0 3 0,0 0 0,0-2 0,0 5 0,0-5 0,0-1 0,0-1 0,0-3 0,0 1 0,0-3 0,0 1 0,0-1 0,0 1 0,0-1 0,0 1 0,0-1 0,0 0 0,0 0 0,0-1 0,0-2 0</inkml:trace>
  <inkml:trace contextRef="#ctx0" brushRef="#br0" timeOffset="106435">11782 9038 24575,'0'15'0,"0"-3"0,0 8 0,0-6 0,0 3 0,0-1 0,0-6 0,0 1 0,0-5 0,0-2 0,0 1 0,0-1 0,0 1 0,0-1 0,0 24 0,0-9 0,0 8 0,0 0 0,0-6 0,0 10 0,0-21 0,0-1 0,0-1 0,0-2 0,0-2 0,0 0 0,0 1 0,0 8 0,0-4 0,0 12 0,0-13 0,2 3 0,-2-6 0,2-1 0,-2 1 0,2-3 0,2-2 0,1-1 0,4-3 0,-4 2 0,5-3 0,0 2 0,4-2 0,14 5 0,4-3 0,4 0 0,4 2 0,1 1-658,1-2 0,-1 1 658,-5 1 0,-1 0 0,-4-2 0,-1 0 0,-1 1 0,0-1 0,5 0 0,-1 0 0,10-1 0,-19 3 0,-12 0 1316,-6-2-1316,-1 1 0,-1-3 0,3 0 0,-2-1 0,1-2 0,3-4 0,-3 5 0,1-8 0,-5 9 0,-2-9 0,0-2 0,-5-11 0,-8-15 0,3 14 0,-5-4 0,10 19 0,0 5 0,0-2 0,2 5 0,-1-4 0,1 3 0,0-1 0,-1 3 0,4-1 0,-2 1 0,2-1 0,0 1 0,0 0 0,0 0 0,0-1 0,0 1 0,0-3 0,0 0 0,0-3 0,0 0 0,0 2 0,0-1 0,0 3 0,0-3 0,0 4 0,0-1 0,0 2 0,0-1 0,0 1 0,0 0 0,0-1 0,0 1 0,0 0 0,0-4 0,0 3 0,0-4 0,0 4 0,0-3 0,0 4 0,0-1 0,0 1 0,0-1 0,0 1 0,-3-13 0,3 7 0,-5-15 0,2 13 0,-5-19 0,2 17 0,-5-10 0,5 18 0,-1 0 0,3 5 0,2-1 0,-3 2 0,0 0 0,1 0 0,-1 0 0,0 0 0,1 0 0,-1 0 0,1 0 0,-1 0 0,1 0 0,-1 0 0,1 0 0,-3 0 0,2 0 0,-18 7 0,12-3 0,-15 5 0,5 1 0,-11 0 0,1 1 0,-4-2 0,14-3 0,1 0 0,4-1 0,-8 3 0,5-2 0,-5 5 0,4-5 0,0 2 0,-5-2 0,-2 0 0,1 0 0,2 0 0,4-2 0,6-2 0,1-2 0,6 0 0,-1 0 0,4 0 0,-1 0 0,1 0 0,-1 0 0,1 0 0,-1 0 0,0 0 0,1 0 0,1 2 0,2-2 0,1 2 0</inkml:trace>
  <inkml:trace contextRef="#ctx0" brushRef="#br0" timeOffset="440496">12685 8933 24575,'-4'-1'0,"18"-15"0,10-13 0,7 4 0,4-3-1639,0-6 1,2-1 545,-1 7 1,4-1 0,-1-1 547,-10 6 0,1 0 1,-1-1-1,-1 1 545,7-3 0,-1 0 0,-1 2 0,-4 3 0,-1 0 0,-1 2 369,2-5 0,-2 2-369,-2 2 0,-1 1-152,0 1 0,-1 1 152,-3 1 0,-2 1 2660,3 1-2660,-8 3 3276,-5 7-2912,-1 3 1137,-4 4-1501,-1 0 498,-2 3-498,-2-3 0,-1 0 0,-1-2 0,1 0 0,1 0 0</inkml:trace>
  <inkml:trace contextRef="#ctx0" brushRef="#br0" timeOffset="458697">12602 11380 24575,'-3'12'0,"1"4"0,2 13 0,0 1 0,0 1 0,0 2 0,0 15 0,0-14 0,0-1 0,0 2 0,0 4 0,0-16 0,0 5 0,0-8 0,0-6 0,0-2 0,0-4 0,0-2 0,0-2 0,0 3 0,0 1 0,0 2 0,0 0 0,0 0 0,0-2 0,0-1 0,0-3 0,0 2 0,4-3 0,1 1 0,29 2 0,-1-2 0,3 1 0,4 0 0,3 1-1093,-5-2 1,3 0 0,0 1 825,5 0 1,1 0-1,-2 0 267,-8-1 0,-2-1 0,1 1-903,13 2 0,1 2 0,-2-1 903,-13-2 0,-2-1 0,-1 1-635,11 2 1,-1 0 634,8 2 0,-2 0 0,-22-5 0,0 0-90,6 2 1,0 0 89,7 1 3043,-7-1-3043,-15-2 3025,-3 0-3025,-7-3 1870,-2 1-1870,-1-2 296,-1-4-296,1-1 0,-3-5 0,1-25 0,-2 9 0,0-12 0,0 13 0,0 17 0,0-3 0,0-19 0,5-11 0,1 1 0,2-2-584,-1 8 1,1 1 583,1-1 0,-1 2 0,-2 6 0,-1 2 0,5-11 0,-3-7 0,2 17 0,-3 4 0,-3 8 0,-1 5 1167,-6 3-1167,1 3 0,-10 2 0,-2 3 0,-7-2 0,-2 0 0,-3 0 0,-16-1 0,-3 0-1309,3 0 0,-2 0 1309,6 0 0,-1 0 0,3 0 0,-6 0 0,2 0 0,-4 0 0,0 0 0,0 0 0,0 0 0,1 0 0,-1 0 0,0 0 0,0 0 0,0 0 0,0 0 0,-3 0 0,0 0 0,2 0 0,1 0 0,0 0 0,0 0-556,3 0 0,2 0 556,12 0 0,-1 0 0,-16-2 0,0 0 0,19 1 0,1 1 0,-12-4 0,0 0 0,5 2 0,3 0-185,-8-2 185,9 2 0,0 0 0,-10-1 0,-4-1 0,0 0 0,8-2 0,2 6 0,2-5 2428,13 4-2428,-2-1 1261,17 0-1261,0 0 0,2-1 0,0 1 0</inkml:trace>
  <inkml:trace contextRef="#ctx0" brushRef="#br0" timeOffset="460687">10991 11448 24575,'0'26'0,"0"1"0,0 18 0,0 2 0,0-5 0,0 0 0,0 1 0,0 1 0,0-4 0,0-5 0,0 1 0,0-9 0,0 0 0,0 5 0,0-11 0,0 10 0,0-9 0,0 2 0,0-4 0,0-6 0,0 1 0,0-5 0,0-1 0,2-4 0,28-6 0,19-8-1000,-11 5 0,3 0 1000,0-3 0,1 1 0,3 1 0,5 1 0,-11-1 0,5-1 0,0 0 0,-4 1 0,-2-1 0,-2 1 0,1-1-538,3 0 0,2-1 0,0 0 0,-7 1 538,-1 0 0,-3-1-136,2 0 1,-3 1 135,6 2 0,-4-3 0,-25 6 1737,-2-1-1737,-3 0 2346,0 0-2346,-2-3 340,0 1-340,0-4 0,0-8 0,-2-1 0,-1-3 0,0-3 0,-1-4-400,3-7 0,0-6 0,0-3 400,0 2 0,-1-4 0,0-2 0,0-1 0,1 2-418,0 4 0,1 2 1,0-1-1,0-1 1,0-4 417,-1 5 0,0-4 0,0-2 0,1-1 0,-1 0 0,0 2 0,1 2 0,0 3 0,1-10 0,1 4 0,0 1 0,0-1 0,-1 5 0,-1-3 0,1 1 0,0 3 0,0 5 0,3-17 0,0 17 0,-4 26 0,-2 3 0,-5 10 0,2 2 1069,-5 2-1069,2-2 2219,-2 5-2219,-7 2 0,-14 12 0,-5-2 0,8-6 0,-8 4 0,-5 2 0,1-1 0,6-3 0,3-2 0,3-3 0,-4 2-585,-3 2 1,-7 3 0,-2 1 0,4-2-1,8-3 585,2-2 0,3-2 0,-6 2 0,-4 0 0,4 1 0,-1 3 0,1 0 0,-8 0 0,-3 1 0,9-1 0,0 1 0,2-2 0,3-3 0,0 0 0,-11 6 0,2 0 0,0-1 0,29-14 0,3 0 0,2-2 2922,3-5-2922,0-4 0,2 1 0,0 1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23:08:19.9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10668 10483 24575,'0'21'0,"0"17"0,0 7 0,0-7 0,0 3-1093,0 3 1,0 3 0,0 1-1,0-5 1,0 0 0,0-2 823,0 8 1,0 1 406,0-4 1,0 2 0,0 1-139,0-3 0,0 0 0,0 0 0,0-1 0,0 1 0,0 0 0,0 5 0,0 0 0,0-4 0,0-6 0,0-1 367,0-2 1,0 3 0,0-3-368,-1 0 0,2 2 0,5 4 0,3 5 0,-1-4 0,-1-3 0,3-2-427,2-8 0,2 0 1,0-2 426,0 1 0,0-3 0,4 3 0,1 0 0,1-4 0,0-1 0,2 3 0,2-1 0,-2-6 0,2-1 0,2 1 0,5 1 0,6-1 0,8 0 0,2 0 0,-5-6 0,3-2 0,2 0 0,4 0-214,-10-4 0,2 1 1,2-1-1,2 0 1,1 0-1,0-1 1,0-1 213,-3-1 0,1 0 0,0-1 0,1-1 0,0 0 0,0 0 0,1 0 0,-1-1 0,0-1 0,0 0 0,1 0 0,-1-1 0,0 0 0,0 0 0,-1 0 0,0 0-469,0 0 1,-1 0 0,0 0 0,0 0 0,-2 0 0,0-1 0,-2-1 460,7-1 1,-1 0-1,-1-1 1,-2-1 0,-2 0 7,1-1 0,-3-1 0,0-1 0,-2-1-515,9-2 0,-1-2 1,-1-1 514,1-3 0,0-1 0,-1 0 0,-4 2 0,-1 1 0,-1-1 0,-1-2 0,-1-1 0,-1 1-15,7-2 1,-3 0 14,-2-1 0,-4-1 1410,-10 5 0,-2-3-1410,5-6 0,0-4 0,-2 3 0,-6 3 0,-1 1 0,11-18 0,-6-3 0,-17 9 0,-6-4 0,-1-6 0,-2-6 0,-1 1 498,-1 6 1,-2 0 0,-1-1-499,0-3 0,-2-4 0,0 1 0,-1 6 0,-1 8 0,-1 4 0,0-1 780,0-1 0,1 0 1,-1 0-781,-4-2 0,-1 0 0,1 1 0,-6-11 0,1 1 0,-1 1 0,0-1 0,-2 2 0,0 1 0,0 9 0,-1 1 0,2 2 0,-8-2 0,3 10 0,-8-3 0,-6-2 0,-4-1 0,-2 0 0,0 1 0,2 2 0,3 4-497,0 1 1,3 4 0,0 1 0,-1 1 0,-2-1-1,-4-1 497,7 1 0,-2-1 0,-4-2 0,-1 0 0,-1 0 0,-1 0 0,1 0 0,0 2 0,2 0 0,2 3 0,3 2 0,-9-1 0,3 2 0,2 3 0,1 1 0,-2 1 0,-4 0 0,6 1 0,-3 2 0,-2 0 0,-2 0 0,1 1 0,0 1 0,2 0 0,3 0 0,4 0-656,-7 0 1,6 2-1,1-1 1,0 1 0,-4 0 606,0 0 0,-4-1 0,-1 1 1,-1 0-1,1 0 0,4 1 0,5-1 49,-1 1 0,4 1 0,2-1 0,0 0 181,-2 1 0,0-1 0,1 0 0,3-1-181,-14 0 0,4 0-217,-6 0 0,3-1 217,19-2 0,2 0 1425,-3 0 1,1 0-1426,-15-6 3276,18 0-1377,12-5-1178,7 4 0,4 2 0,1 3 0</inkml:trace>
  <inkml:trace contextRef="#ctx0" brushRef="#br0" timeOffset="3796">12372 4273 24575,'-22'0'0,"-6"0"0,-3 0 0,-3 0-1107,2 0 1,0 0 1106,-5 0 0,0 0-826,-5 0 1,-1 0 825,8 0 0,0 0 0,-10 0 0,0 0 0,3 0 0,2 0 0,6 0 0,2 0 86,0 0 1,1 0-87,2 0 0,0 0 0,2 0 0,1 0 0,-1 0 0,1 0 0,-2 0 0,0 0 0,-22 0 0,22 3 0,-1 1 0,-3 1 0,1 3-645,1 3 0,0 2 645,-8 1 0,1 2 0,2 2 0,3 0 0,4-4 0,0 1 0,-4 2 0,2 1 571,-7 6-571,13-11 0,1 0 0,-8 11 1684,9-9-1684,7-1 760,8-4-760,1 6 1541,3-1-1541,-2 12 425,4 3-425,-2 7 0,3-11 0,0 0-560,-2 0 1,1 2 559,0 9 0,1 1-898,-2 1 1,0 0 897,2 2 0,0 1 0,0 3 0,0-1 0,0-5 0,0-1 0,3 4 0,2-1 0,0-6 0,2 0 0,3 1 0,1-2-496,0-4 0,1-1 496,2 0 0,-1 1 0,0-5 0,1-1 0,3 1 0,0 0 0,-2-2 0,1-1 0,3-1 0,2-1 0,0 2 0,1-2 0,3 0 0,1-1 0,6 0 0,1-1-1023,3 1 0,1 0 1023,7-1 0,2-1 0,-14-5 0,1-1 0,0-1-487,3 0 0,2 0 0,-1-1 487,-2-1 0,0 0 0,0-1 0,0-1 0,0-2 0,0 1-236,13 2 1,0-1 235,0-1 0,0 0 0,-3-3 0,1 1 0,2-1 0,0 0 0,0-1 0,0-2 0,0-2 0,2-3 0,-10 1 0,1-1 0,1-2 0,-1-2 0,1-1 0,-2 0-480,-3 1 0,-1-1 0,0 0 480,5-4 0,1 0 0,-2 0 0,-6 2 0,-1 0 0,-2-1 0,12-6 0,-1-1 105,-10 7 0,1 0 0,-4 0-105,-4-3 0,-1 0 816,4 1 0,-1 0-816,14-13 0,-14 3 0,1-15 0,-10 8 0,-9 10 0,0 0 0,4-14 0,-5-1 0,-3 0 0,1 0 0,1-5 0,-4 10 0,-1 0 0,1-15 0,-3 18 0,0-3 0,0 1 0,-3 7 1757,-3-20-1757,-8 11 0,0 6 0,3 3 0,-3 0 2099,-11-8-2099,5 5 0,-1-1-78,-3 3 1,-1-1 77,-5-6 0,-3 0 0,9 10 0,0-1 0,-1 1-655,-2-1 0,0 0 0,-1 1 655,-1-1 0,-1 2 0,-1 0 0,1 3 0,0 0 0,0 1 0,0 1 0,-1 2 0,-1 0 0,-11-1 0,-2 1 0,1 1 0,11 5 0,0 1 0,0 0 0,-10 0 0,-1 1 0,3 1 0,-4 3 0,1 2 0,6 2 0,-2 2 0,1 3-1093,2 4 1,-1 4 0,-2 3 1013,2 1 1,-5 3 0,-1 2-1,3 0 1,5-2 0,4-1-1,5 0 1,-2 0 0,-11 9 0,0 0-1,1-1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22:33:19.94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16302 9913 24575,'0'6'0,"0"1"0,0-3 0,0 3 0,0-2 0,0 2 0,0 0 0,0 1 0,0 0 0,3 1 0,-3 5 0,5 7 0,-1 8 0,3 8 0,0 5-862,0 6 862,-3-19 0,-1 0 0,4 12 0,-3-14 0,0 0 0,2 4 0,-2 10 0,2-12 0,-6-8 0,3-4 0,-1-7 0,-1-3 862,1 0-862,-2-2 0,0 0 0,0-1 0,0 1 0,0 2 0,0 0 0,0 3 0,0 0 0,0 0 0,0 9 0,0-4 0,0 4 0,0-9 0,0-3 0,0 0 0,0-2 0,0 2 0,0-2 0,2-3 0,0 0 0,3-2 0,-1 0 0,3-2 0,7-4 0,8-3 0,11-5 0,-10 5 0,1 0-1180,5 1 1,2 0 1179,2-2 0,4-2 0,-2 2 0,4 2 0,1 0-986,1-3 1,4-1 0,-3 1 985,6 3 0,-1 1 0,-10-1 0,1 0 0,0 0-734,-1 0 1,-1 0-1,1 0 734,-2 1 0,-1 1 0,1-1 0,1 0 0,0-1 0,2 0 0,-1 0 0,1 0 0,2 0 0,-3 0 0,4-1 0,-1 1 0,1-2 0,-3 2 0,2 0 0,-2 0 0,-3 0 0,4-3 0,-2 1-15,6 1 1,-1 0 14,-4-1 0,-2-1 0,-6 2 0,0 1 842,2-1 0,-3 1-842,-8-1 2849,-5 6-2849,-8 0 2966,-1 1-2966,-2 2 46,-3-4-46,0 1 0,-2-1 0,0-3 0,-5-4 0,2-2 0,-5-4 0,0 0 0,1 1 0,2-1 0,0 1 0,2-1 0,-4-16 0,4 1 0,0-6 0,0 2 0,-2-7-810,1 7 1,0-3 809,2 9 0,0 0 0,-2-5 0,0 2 0,4-7 0,-6 10 0,5-11 0,-4 18 0,5 2 0,-5 13 1619,3 6-1619,-3 0 0,1 2 0,-1 0 0,1 0 0,-1 0 0,0 0 0,-2 0 0,0 2 0,-10 4 0,-9 4 0,3-3 0,-3 0-699,-1-1 1,-2 0 698,-10 0 0,-2 0-1117,2 1 1,-1-1 1116,-7-1 0,-2 0 0,0 2 0,1-1 0,7-1 0,1-1-628,-4 0 1,2 0 627,12 0 0,0 0 0,-5 0 0,0 0-399,8 0 1,0 0 398,-7 0 0,1 0 0,-13 0 0,18-1 0,-1 1 0,-18 0 0,8 2 0,-3 2 0,4-1 0,-1 0 0,6 1 0,-1 0 0,0 0 0,-15 4 0,2 1 0,10-3 0,0 1 542,0 0 0,2 0-542,4-2 0,3-1 0,-1 2 2104,-2 1-2104,21-6 1447,2 0-1447,3 0 1047,3-1-1047,0-1 0,2 0 0,-2 0 0,2 1 0,5-1 0,-3-2 0,3-1 0</inkml:trace>
  <inkml:trace contextRef="#ctx0" brushRef="#br0" timeOffset="4490">11166 12904 24575,'17'-5'0,"-3"-2"0,11-8 0,0-4 0,-2 2 0,9-6 0,-5 4 0,5-2 0,2-2 0,-2 4 0,-2-1 0,-5 4 0,0-2 0,-4 5 0,4-2 0,2-1 0,2 0 0,-3 0 0,4-2 0,-4 2 0,6-4 0,1 4 0,-4-3 0,3 2 0,-2 0 0,0-2 0,1 6 0,-1-6 0,0 2 0,1 0 0,-1-1 0,2 4 0,1-5 0,0 5 0,-1-2 0,-3 4 0,2-1 0,-6 3 0,0-1 0,-5 4 0,-7-1 0,-2 5 0,-2-1 0,-4 1 0,2 0 0,-2 1 0,-3 0 0,2 2 0,-1-4 0,1 1 0,1-1 0,2-1 0,-2 0 0,5 0 0,0-2 0,7-2 0,0-2 0,7-5 0,-3 4 0,8-4 0,-4 4 0,0 0 0,-6 3 0,-2 1 0,-6 3 0,-1 2 0,-5 1 0,-1 2 0,-3-2 0,-2-1 0,-3 1 0,-1-2 0,-2 1 0,2-2 0,-2 2 0,0-1 0,2 2 0,-2-1 0,2-1 0,0 3 0,-2-3 0,2 3 0,-2-3 0,0 3 0,2-3 0,-2 4 0,2-4 0,0 3 0,1-3 0,-3 1 0,2-1 0,-3-1 0,1-2 0,0 1 0,-3-3 0,-1 1 0,1-2 0,2 0 0,-1-1 0,1 1 0,0 0 0,1 0 0,2 0 0,-3 2 0,5 1 0,-4 0 0,5 1 0,-3-1 0,0 5 0,1 0 0,0 2 0,0 0 0,-1 0 0,1 0 0,0 0 0,-1 0 0,1 0 0,0 0 0,0 0 0,1-2 0,1 0 0,2-3 0,0-2 0,0 2 0,-2-2 0,2 2 0,-4 1 0,1-1 0,1 1 0,-2 1 0,1 2 0,-1 1 0,0 0 0,-1 0 0,1 0 0,-1 0 0,-2 2 0,-1 1 0,-5 4 0,0 2 0,-7 2 0,-5 4 0,-4 1 0,-3 1 0,-5 2-923,-7 3 923,20-10 0,0-1 0,-5 3 0,-1 0 0,3-3 0,0 0 0,-2 3 0,-1-1 0,1 0 0,0-1 0,1 1 0,1 0 0,-2-1 0,0 0 0,2-1 0,1 0-147,-13 7 147,-6 2 0,11-6 0,-8 3 0,4-3 0,1-1 0,5 0 0,3-3 0,1-1 0,4-3 0,3 0 915,1 0-915,4-1 155,-1 1-155,3-1 0,-2-2 0,6 2 0,-6-2 0,5 0 0,-5 1 0,2-1 0,0 1 0,-1 0 0,4-3 0,0 1 0,2 1 0,4-3 0,-2 3 0,2-3 0,3 1 0,0 2 0,2 1 0,0 0 0,0 1 0,0-1 0,0 1 0,2-1 0,1 1 0,1-1 0,1 1 0,2 2 0,-2 0 0,8 7 0,-6 3 0,7 8 0,-7 4 0,3 8 0,-3-4 0,3 8 0,-3-3 0,3 4 0,-3-4 0,0-2 0,-1-7 0,0-5 0,-1-7 0,1-4 0,-4-3 0,1-2 0,-1-1 0,-2-2 0,2-1 0,-2 1 0,0-1 0,0-3 0,0-4 0,0 0 0,0-2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14T22:51:36.04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7295 5417 24575,'3'-2'0,"7"0"0,27 1 0,9 2 0,-9-1 0,2 0-1093,7 0 1,6 0 0,-4 0-259,0 0 0,-1 0 1351,-6 0 0,3 0 0,-1 0 0,-4 0 0,0 0 0,0 0-794,6 0 1,2 0 0,-1 0 793,2 0 0,0 0 0,0 0 0,-3 0 0,0 0 0,1 0 0,-1 0 0,1 0 0,-2 0 0,-3-3 0,0 0 0,-1 0-52,0 3 1,0 0-1,-2-2 52,12-4 0,-2 0 0,0 5 0,0 1-606,-6-4 1,0 0 605,0 3 0,-2 1 707,-11-2 0,-1 0-707,5 2 0,0 0 0,11 0 0,-8 0 0,0 0 0,-10 0 0,-1 0 0,4 0 0,-1 0 3005,8 0-3005,-7-2 2351,-1 1-2351,-11-2 1972,3 3-1972,-10 0 983,3 0-983,-6 0 0,-2-2 0,-3 0 0,-2-3 0,0 1 0,0-1 0,0 1 0,0-1 0,0 1 0,0 0 0,0-1 0,0 1 0,0-1 0,0 1 0,0-1 0,0 1 0,0-1 0,0 0 0,0 1 0,-2-1 0,-1 3 0,-3-2 0,0 3 0,-3-1 0,4 0 0,-5 1 0,5-5 0,-3 0 0,3-7 0,0 2 0,0-2 0,-1 3 0,4 0 0,-3 0 0,5-3 0,-3 2 0,3-2 0,-2 3 0,1 2 0,-1-8 0,-1 1 0,3-6 0,-6-6 0,2-7 0,-2 6 0,2-12 0,-1 19 0,2-4 0,-1 5 0,0 2 0,3 6 0,-1 0 0,2 7 0,0-3 0,0-3 0,0-5 0,0 0 0,0 2 0,0-2 0,0 5 0,0 1 0,2 3 0,-1 2 0,1 0 0,-2 1 0,0-1 0,0-8 0,0 1 0,0-8 0,0 0 0,0 3 0,0-3 0,0 3 0,0 4 0,0 0 0,0 5 0,0 1 0,0 2 0,0 1 0,0-1 0,0 1 0,0-3 0,0 2 0,0-2 0,0 2 0,-2 3 0,-1-2 0,-1 3 0,-1-1 0,1 2 0,-1 0 0,1 0 0,-1 0 0,1 0 0,-3 0 0,-1 2 0,0 1 0,-4 0 0,1 1 0,-6-3 0,-3 1 0,-9-2 0,0 0 0,-12 0 0,-7 0-1218,14 0 0,-4 0 1218,-6 0 0,-5 0 0,2 0 0,-3 0 0,0 0 0,7 1 0,1 1 0,-1 0-994,-5-2 1,-2 0 0,2 1 993,8 1 0,1 1 0,1 0 0,2-1 0,1 0 0,0 0-661,-2 1 1,0 0-1,1 0 661,-13 2 0,0 0 0,15-2 0,-1 0 0,1 0 0,-11 1 0,-1 1 0,-2 0 0,0-1 0,6 0 0,0 1-705,-2-1 0,0 1 705,2-1 0,0 0 0,0 1 0,1-1 0,-1 1 0,1-1 0,2-1 0,2-1 533,8 0 0,1-1-533,-3 0 0,1-2 0,-14 1 0,18 0 0,0 0 0,-22 0 2419,6 0-2419,9 0 2296,5 0-2296,4 0 2109,3 0-2109,1 0 781,3 0-781,4 0 137,0 0-137,5 0 0,1 0 0,2 0 0,3 2 0,0 1 0,2 1 0,0 3 0,0 1 0,2 5 0,1 0 0,5 4 0,-2 3 0,9 4 0,-5 1 0,3 11 0,-1-6 0,-4 15 0,1-6-322,-5-14 0,0 1 322,3 22 0,0-4 0,0 1 0,0-2 0,0 5 0,-3-1 0,3 0 0,-3-5 0,0-4-89,2 3 89,-6-8 0,4 4 0,-2-8 0,-1 2 0,2-6 0,-3 0 641,2-5-641,-1 1 92,1-7-92,0 1 0,-1-8 0,1-2 0,0-1 0,-2 1 0,2-1 0,-2-3 0,0-14 0,0 8 0,0-10 0</inkml:trace>
  <inkml:trace contextRef="#ctx0" brushRef="#br0" timeOffset="12868">12242 5234 24575,'0'10'0,"0"-2"0,0-1 0,0 0 0,0 0 0,0 1 0,0-1 0,0-1 0,0 0 0,0 1 0,0-3 0,0 3 0,0-2 0,0 2 0,0-2 0,0-1 0,0 3 0,0-1 0,0 1 0,0-3 0,0 1 0,0-1 0,0 1 0,0-1 0,0 1 0,0-1 0,2-2 0,1 0 0,1-2 0,0 0 0,1 0 0,0-2 0,2-1 0,0-2 0,3 0 0,-2 0 0,4 0 0,-4 0 0,8 0 0,-5 2 0,5-2 0,1 1 0,0-1 0,6 2 0,-5-2 0,2 4 0,-4-4 0,-2 4 0,-1-1 0,0 2 0,-2-2 0,4 1 0,-1-1 0,3 2 0,-1 0 0,1 0 0,-1 0 0,1 0 0,-4 0 0,0 0 0,-5 0 0,-1 0 0,-3 0 0,1 0 0,0 0 0,-1 0 0,-2-2 0,2 1 0,-3-3 0,1 2 0,-2-2 0,0-1 0,0-2 0,0 2 0,0-5 0,0 5 0,0-4 0,0 1 0,0 0 0,0-1 0,0 1 0,0-2 0,0 0 0,0 0 0,0 0 0,-2 0 0,1 0 0,-1 0 0,2 0 0,0 2 0,0 1 0,-2 2 0,1 1 0,-1-1 0,2 1 0,-2-1 0,2 1 0,-2-1 0,2 1 0,-4 1 0,1 4 0,-3 1 0,-1 5 0,3-4 0,0 2 0</inkml:trace>
  <inkml:trace contextRef="#ctx0" brushRef="#br0" timeOffset="24212">10198 5155 24575,'10'0'0,"1"4"0,-4 2 0,1 4 0,2 3 0,-1 1 0,-1 2 0,3 4 0,-5-3 0,3 6 0,-3-2 0,-3 0 0,0-4 0,-3-1 0,0-8 0,0 4 0,0-6 0,0 1 0,0-3 0,0 1 0,0-1 0,0 1 0,0-1 0,1-2 0,2 0 0,1-2 0,1 0 0,-1-2 0,1 0 0,8-4 0,2 1 0,6 2 0,6 0 0,-2 0 0,8 2 0,4-2 0,0 3 0,5-3 0,0-1 0,-4 0 0,3-2-589,6 2 589,-2-3 0,-20 3 0,1 0 0,0 1 0,0-1 0,23-4 0,-20 5 0,0-1 0,0 0 0,-1 0 0,13-3 0,-11 3 0,0 0 0,6-2 0,-8 2 0,0 0 0,11-3 0,2 3 0,-12-2 0,-4 6 0,-8-3 0,-4 1 0,-3 1 589,6-1-589,2 2 0,10 0 0,5 0 0,9 0-296,-16 0 1,1 0 295,18 0 0,-20 0 0,0 0 0,13 0 0,0 0 0,-9 0 0,-5 0 0,-11 0 0,-2 0 0,-4 0 591,-3 0-591,-1-4 0,-1 1 0,-2-8 0,0 2 0,0-7 0,0 3 0,-3-4 0,3 3 0,-3-2 0,3 6 0,0-3 0,0 5 0,0 1 0,0 2 0,0 1 0,2-1 0,1 3 0,1 0 0,1 2 0,-1 0 0,-1-2 0,-1-1 0,-2-1 0,0 0 0,0-1 0,0 1 0,0-1 0,0 1 0,0-1 0,0 1 0,0-1 0,-4 7 0,3-3 0,-3 4 0</inkml:trace>
  <inkml:trace contextRef="#ctx0" brushRef="#br0" timeOffset="50137">13298 4484 24575,'0'15'0,"0"5"0,0 13 0,0 10-1184,0-17 1,0 1 1183,0 4 0,0 2 0,0 2 0,0 1-700,0 5 1,0 0 699,0-2 0,0 0 0,0 5 0,0 0 0,0 0 0,0-1 0,0-3 0,0-1 0,-2-4 0,1-2 296,1-6 0,-1-2-296,-5 17 0,5-4 0,-2-2 0,0-3 0,2 8 0,-5-2 0,5 8 0,-2-1-511,3-20 0,0 1 511,1 3 0,-2-1 0,0-2 0,-1 0 272,2 2 0,-1-2-272,-2 21 0,0-4 0,3-3 1602,-3-15-1602,3-3 297,0-9-297,0-4 1176,0-3-1176,0-2 577,0-1-577,0 3 0,0 4 0,0-1 0,-3 3 0,3-3 0,-2 0 0,2 0 0,0-2 0,0-1 0,0-3 0,0 1 0,1-2 0,2-1 0,1-2 0,1 0 0,-1-3 0,3 1 0,7-4 0,4 3 0,14-2 0,12 4-839,-15-2 0,1-1 839,8 1 0,1 1 0,5-2 0,2-1-1026,-12 1 0,1-1 0,1 0 1026,1 0 0,0 0 0,1 0 0,4-2 0,0 0 0,1 0-1093,-1 1 1,0-1 0,2 0 913,-1 0 1,3 0 0,0-1 0,-2 1 178,-3 0 0,-1 0 0,0 0 0,2-1 0,-4 1 0,2 0 0,1 0 0,-1-1 0,-1 1 0,7-2 0,-1 0 0,0 0 0,-1 1 0,0 0 0,-1 1 0,0 0 0,1-1-820,5 1 1,1-1 0,0 1 0,-1 0 778,-3 1 1,0 0 0,0 0 0,0 0 40,-4 1 0,1 0 0,0 0 0,-1 0 0,-3 1 0,12-3 0,-3 2 0,2-1-388,-4 2 1,2-1 0,1 1 0,-4 0 387,2 0 0,-3 1 0,2-1-150,-4 1 1,2 1 0,-1-1 0,0 0 149,-2 0 0,0 0 0,-1 1 0,0-1 0,9-1 0,-1 1 0,0-1 213,-2 1 0,0-1 1,-2 1-214,-2-1 0,-2 1 0,-2 0 929,7-2 1,-2 1-930,4-1 0,-2 1 0,-14 0 0,0 0 1144,7-1 1,-1 1-1145,-7 2 0,-1 0 1623,-2-2 0,-1 1-1623,16-1 3033,-5 1-3033,-8 0 1898,-5 3-1898,-4 0 1131,-6 0-1131,-1-3 234,-3 3-234,-3-2 0,0 0 0,-2-1 0,-3-1 0,0-1 0,-2 0 0,0 1 0,0-3 0,0-1 0,0-5 0,0-1 0,-2 1 0,-1-3 0,-3-1 0,1 2 0,-1-4 0,1 8 0,0-2 0,-1 3 0,2 2 0,-1 1 0,0 0 0,0 2 0,-2-7 0,-2-3 0,-3-10 0,2-12 0,3 13 0,0-1-404,0-7 0,1 0 404,0 6 0,0 0 0,0-7 0,1 0 0,-5-7-166,1-8 166,0 15 0,3 5 0,0 11 0,0 0 0,1 7 801,0-3-801,-1-4 173,1-4-173,-2-7 0,1 3 0,0-6 0,0 6 0,-1 0 0,4 5 0,-2 6 0,5 4 0,-4 3 0,3 2 0,-1 1 0,2-1 0,-2-2 0,1-3 0,-4-7 0,4-4 0,-1-3 0,-1 0 0,0 3 0,0 1 0,-2 3 0,4 4 0,-3 2 0,3 4 0,-1 2 0,0 1 0,-1-3 0,1-7 0,-3-1 0,1-8 0,1-2 0,-2-3 0,1-1 0,1 1 0,-2 7 0,4 6 0,-2-3 0,1 11 0,2-6 0,-2 8 0,2 1 0,0-1 0,-2 1 0,1-1 0,-1 0 0,0 3 0,2-2 0,-5 3 0,3-3 0,-3 4 0,1-2 0,-3 2 0,-4 0 0,-10 0 0,-4-3 0,-17-5 0,-1 0 0,17 1 0,0 0-509,-2 3 0,-1 0 509,1-1 0,-2-1 0,-4 2 0,-1 0-867,0 0 1,-1 0 866,-5-1 0,0 1 0,-1 1 0,0 1-1473,-5 0 0,-2 0 1473,8 2 0,-3 0 0,1 0-1016,2 0 1,-1 0-1,-1 0 1016,5 0 0,-2 0 0,-1 0 0,1 0 0,1 0 0,0 0 0,0 0 0,2 0 0,-4 0 0,2 0 0,-2 0 0,4 0 0,-3 0 0,1 0 0,2 0 0,0 0 0,1 0 0,-2 0-557,-9 0 1,-2-1 0,1 2 556,5 2 0,0 0 0,1 0 0,-1-1 0,1 0 0,0 1 0,2 2 0,0 2 0,1-1-147,3-2 1,0-1 0,1 1 146,0 2 0,0 0 0,2 0 389,-1-2 1,0 1-390,-15 3 0,1 1 0,17-2 0,2-1 0,-16 0 0,1 2 892,11-1 1,2 1-893,-3-2 0,-1 1 0,-1 2 0,1 2 0,-3-2 0,0 0 587,-3 3 0,-1 1-587,1-2 0,-1 0 0,-3 1 0,0-1 0,-1 1 0,2-2 0,12-3 0,0-1 553,-8 2 0,3 0-553,-10 0 598,20-2 0,0-1-598,-14-1 1178,12-1-1178,4-3 2004,8 0-2004,7 0 283,3 0 0,4 0 1,1 0-1</inkml:trace>
  <inkml:trace contextRef="#ctx0" brushRef="#br0" timeOffset="51923">16092 5153 24575,'0'44'0,"0"2"0,0-22 0,0-3 0,0-8 0,0-8 0,0 7 0,2-9 0,3 1 0,4-4 0,16 0 0,4-3 0,18 2 0,-12-2 0,5-1 0,1 0 0,-4 2 0,0 1 0,2-1-233,-2-2 1,1 1 0,1-2 0,-2 2 232,6 0 0,-1 1 0,-2-2 0,3-2 0,-3-1 0,-4 3 0,-3 1 0,8-6 0,-20 4 0,-9 2 0,-7-1 0,-5 2 929,-7-5-929,-1 2 0,-2-4 0,0 3 0,7 1 0,-2 3 0</inkml:trace>
  <inkml:trace contextRef="#ctx0" brushRef="#br0" timeOffset="54216">14322 5190 24575,'0'19'0,"0"-2"0,0 15 0,0-7 0,0 6 0,0 2 0,0-3 0,0 2 0,0-11 0,0-1 0,0 0 0,0-8 0,0 4 0,2-13 0,2 1 0,1-4 0,1 0 0,1-3 0,4-2 0,3-1 0,9-6 0,3 3 0,15-2 0,2 1-659,-15 6 1,2 0 658,2 0 0,0 0 0,3 2 0,1 0-1013,8-2 1,1 0 1012,-3 3 0,1 1-836,-10-3 1,2 0 0,-1 0 835,1 1 0,0 1 0,0-1 0,0-1 0,0 0 0,0-1 0,2 1 0,1 0 0,-2 0 0,-1 0 0,0 0 0,-1-1 0,1 0 0,0-1 0,-1 0 0,16 0 0,-2 0-566,-12-1 0,-1 0 566,4 1 0,-1 1 298,8-6-298,-14 5 0,-1 1 0,9-6 1630,-3 6-1630,-17-2 2644,-3 6-2644,-4-5 1514,-5 5-1514,-1-3 894,-3 3-894,-1-2 0,-1 0 0,-2-2 0,0-3 0,0 1 0,0-8 0,0 6 0,0-10 0,0 7 0,0-2 0,0 3 0,0 0 0,0 0 0,0 0 0,0 2 0,0-1 0,0 3 0,0-3 0,0 4 0,0-2 0,0 2 0,0 0 0,0 1 0,0-1 0,0 0 0,0 1 0,-2 1 0,1-1 0,-1 2 0,0-1 0,2-1 0,-4 4 0,3-4 0,-3 3 0,2-1 0,-3 2 0,-2 0 0,2 0 0,-2 0 0,4 0 0,1 0 0</inkml:trace>
  <inkml:trace contextRef="#ctx0" brushRef="#br0" timeOffset="82652">12395 7815 24575,'0'28'0,"0"3"0,0 10 0,0-4 0,0-8 0,0-5 0,0-2 0,0-6 0,0 0 0,0-9 0,0 2 0,0-4 0,0 4 0,2-3 0,5 1 0,8 3 0,23 4 0,-11-7 0,3-1 0,15 0 0,5-2-1093,-3-1 1,3-1 0,0-1 637,-6-1 1,0 0 0,1 0 454,-3 0 0,2 0 0,0 0 0,2 0 0,-4 0 0,1 0 0,1 0 0,-1 0 0,-1 0 0,4 0 0,-2 0 0,0 0 0,3 0-547,-7 0 1,3-1 0,1 0 0,1 0 0,-2 0 0,-2 0 53,9-1 1,-2 1-1,-1-1 1,1 0 492,-7-1 0,0 1 0,0-1 0,2 1 0,2-1-469,-2 1 1,3 0 0,2 1 0,1-1 0,-1 0 0,-1 1 0,-4-1 421,2 1 1,-3-1 0,-1 1-1,1 0 1,2-1-21,4 1 0,2 0 0,2 0 0,0 0 0,-3 1 0,-4-1 67,1 1 0,-3 0 0,-3 0 0,-1 0 0,1 0 0,-3 0 0,0 0 979,13 1 0,-7-2-979,-14-1 3276,-21 0-2273,-2-3 2273,-6-13-153,0 2-1961,0-10-1162,0 3 0,0 2 0,0-3 0,0 0 0,0 0 0,0 3 0,0 1 0,0 7 0,0-3 0,0 5 0,0 0 0,0 2 0,0 1 0,0-5 0,0 2 0,0-5 0,0 6 0,0-6 0,0 5 0,-2-2 0,1 3 0,-1 0 0,0-1 0,1 4 0,-1-3 0,0 5 0,2-2 0,-5 2 0,5 1 0,-4 1 0,3-1 0,-3 4 0,2-3 0,-1 2 0,1 0 0,2-1 0</inkml:trace>
  <inkml:trace contextRef="#ctx0" brushRef="#br0" timeOffset="90382">8772 7951 24575,'0'12'0,"0"1"0,0 7 0,0-3 0,0 3 0,0-6 0,0 2 0,0-6 0,0 3 0,0 0 0,0-4 0,0 3 0,0-7 0,0 2 0,0-3 0,0 1 0,0-1 0,2-1 0,0-2 0,3-1 0,2 0 0,3 0 0,7 0 0,12 0 0,9 0 0,-12 0 0,1 0-758,5 0 0,0 0 758,6 0 0,1 0-1115,5 0 0,2 0 1115,2 0 0,2 0-873,-14 0 1,2 0 0,-1 0 872,-2 0 0,0 0 0,0 0 0,0 0 0,0 0 0,0 0-771,13 0 0,0 0 771,-2 0 0,-3 0 100,-10 0 1,-1 0-101,4 0 0,0 0 0,-2 0 0,-1 0 0,1 0 0,1 0 0,6 0 0,-1 0 0,-7 0 0,-2 0 0,1 0 0,0 0 0,3 0 0,-1 0 0,-1 0 0,0 0 0,5 0 0,-1 0 0,-12 0 0,1 0 576,7 0 0,0 0-576,12 0 0,-17 0 0,1 0 0,19 0 0,-1-3 0,-10 2 2582,-4-2-2582,-1 3 2024,-7-2-2024,-1 1 1166,-4-4-1166,-3 2 780,-4-3-780,0 1 0,-5 0 0,8-6 0,-3 2 0,11-7 0,0 4 0,1 3 0,16-8 0,-10 12-358,-4-3 1,1-1 357,17 1 0,-17 1 0,1 1 0,-2 2 0,-1 1 0,0-1 0,0 1 0,1 1 0,-1 0-176,17-2 176,3-3 0,-9 4 0,1-1 0,-5-2 0,-8 3 0,-8-1 0,-7 0 709,-3 3-709,-2-3 182,-3 2-182,0-3 0,-2 1 0,0-1 0,0-2 0,0 2 0,-2-4 0,1 1 0,-3-2 0,3-10 0,-4-17 0,4-8-825,-1 15 0,0-2 825,2-3 0,0-1 0,0 1 0,0-2 0,-2-5 0,0 2 0,0 11 0,0 1-259,0-3 0,0 1 259,-4-9 0,2-7 0,-3 12 0,1 5 0,3 12 0,-2 4 0,2 5 0,1 3 0,0 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44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02399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45576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3" Type="http://schemas.openxmlformats.org/officeDocument/2006/relationships/image" Target="../media/image12.png"/><Relationship Id="rId7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2.xml"/><Relationship Id="rId11" Type="http://schemas.openxmlformats.org/officeDocument/2006/relationships/image" Target="../media/image16.png"/><Relationship Id="rId5" Type="http://schemas.openxmlformats.org/officeDocument/2006/relationships/image" Target="../media/image14.png"/><Relationship Id="rId10" Type="http://schemas.openxmlformats.org/officeDocument/2006/relationships/customXml" Target="../ink/ink4.xml"/><Relationship Id="rId4" Type="http://schemas.openxmlformats.org/officeDocument/2006/relationships/image" Target="../media/image13.png"/><Relationship Id="rId9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customXml" Target="../ink/ink5.xml"/><Relationship Id="rId5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customXml" Target="../ink/ink7.xml"/><Relationship Id="rId4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customXml" Target="../ink/ink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1.png"/><Relationship Id="rId5" Type="http://schemas.openxmlformats.org/officeDocument/2006/relationships/customXml" Target="../ink/ink10.xml"/><Relationship Id="rId4" Type="http://schemas.openxmlformats.org/officeDocument/2006/relationships/image" Target="../media/image3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4.png"/><Relationship Id="rId4" Type="http://schemas.openxmlformats.org/officeDocument/2006/relationships/customXml" Target="../ink/ink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customXml" Target="../ink/ink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9.png"/><Relationship Id="rId4" Type="http://schemas.openxmlformats.org/officeDocument/2006/relationships/customXml" Target="../ink/ink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Inteligencia Artificial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3E3D-71B0-9D4A-990C-860041126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2C52-5898-4F4A-ABB5-01BC2A9564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A98897F-DE99-B044-AF00-BB2CB396F34F}"/>
              </a:ext>
            </a:extLst>
          </p:cNvPr>
          <p:cNvSpPr/>
          <p:nvPr/>
        </p:nvSpPr>
        <p:spPr>
          <a:xfrm>
            <a:off x="1243584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7709C75-105B-2541-B3EC-6199A1F9865E}"/>
              </a:ext>
            </a:extLst>
          </p:cNvPr>
          <p:cNvSpPr/>
          <p:nvPr/>
        </p:nvSpPr>
        <p:spPr>
          <a:xfrm>
            <a:off x="6032500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F5057-E195-AC4D-BCE1-6C76103D81AB}"/>
              </a:ext>
            </a:extLst>
          </p:cNvPr>
          <p:cNvSpPr/>
          <p:nvPr/>
        </p:nvSpPr>
        <p:spPr>
          <a:xfrm>
            <a:off x="672184" y="2471626"/>
            <a:ext cx="9829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Estado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EC50B1-F0A9-F24A-A855-60CD52A01ECD}"/>
              </a:ext>
            </a:extLst>
          </p:cNvPr>
          <p:cNvSpPr/>
          <p:nvPr/>
        </p:nvSpPr>
        <p:spPr>
          <a:xfrm>
            <a:off x="6818670" y="2471626"/>
            <a:ext cx="9557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Acción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5D4886-1553-6845-9F62-30D440FCFCC7}"/>
              </a:ext>
            </a:extLst>
          </p:cNvPr>
          <p:cNvSpPr/>
          <p:nvPr/>
        </p:nvSpPr>
        <p:spPr>
          <a:xfrm>
            <a:off x="3304443" y="2367146"/>
            <a:ext cx="1075533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42939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3E3D-71B0-9D4A-990C-860041126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2C52-5898-4F4A-ABB5-01BC2A9564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A98897F-DE99-B044-AF00-BB2CB396F34F}"/>
              </a:ext>
            </a:extLst>
          </p:cNvPr>
          <p:cNvSpPr/>
          <p:nvPr/>
        </p:nvSpPr>
        <p:spPr>
          <a:xfrm>
            <a:off x="1243584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7709C75-105B-2541-B3EC-6199A1F9865E}"/>
              </a:ext>
            </a:extLst>
          </p:cNvPr>
          <p:cNvSpPr/>
          <p:nvPr/>
        </p:nvSpPr>
        <p:spPr>
          <a:xfrm>
            <a:off x="6032500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F5057-E195-AC4D-BCE1-6C76103D81AB}"/>
              </a:ext>
            </a:extLst>
          </p:cNvPr>
          <p:cNvSpPr/>
          <p:nvPr/>
        </p:nvSpPr>
        <p:spPr>
          <a:xfrm>
            <a:off x="672184" y="2471626"/>
            <a:ext cx="9829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Estado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EC50B1-F0A9-F24A-A855-60CD52A01ECD}"/>
              </a:ext>
            </a:extLst>
          </p:cNvPr>
          <p:cNvSpPr/>
          <p:nvPr/>
        </p:nvSpPr>
        <p:spPr>
          <a:xfrm>
            <a:off x="6818670" y="2471626"/>
            <a:ext cx="9557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Acción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5D4886-1553-6845-9F62-30D440FCFCC7}"/>
              </a:ext>
            </a:extLst>
          </p:cNvPr>
          <p:cNvSpPr/>
          <p:nvPr/>
        </p:nvSpPr>
        <p:spPr>
          <a:xfrm>
            <a:off x="2324412" y="2410071"/>
            <a:ext cx="351422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F(Estado)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145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43C54-7CF4-954B-9D12-555F4A5E7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427435-406A-D04F-BBD0-32DE6AB42E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Al hecho de utilizar una función en lugar de una tabla Q, se le llama aproximación de función de valor.</a:t>
            </a:r>
          </a:p>
          <a:p>
            <a:r>
              <a:rPr lang="en-MX" dirty="0"/>
              <a:t>“Value Function Aproximation”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FF24C9-B291-684D-97E2-1A58E07644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071688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ECED3E-CF1E-9841-B0FA-E6D0617283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Causas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F7560-A4B3-0C4D-9D56-A1AD4538E6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Por que utilizariamos un modelo matemático en lugar de la tabla?</a:t>
            </a:r>
          </a:p>
          <a:p>
            <a:r>
              <a:rPr lang="en-MX" dirty="0"/>
              <a:t>Cuales son las limitaciones de un modelo matemático.</a:t>
            </a:r>
          </a:p>
          <a:p>
            <a:r>
              <a:rPr lang="en-MX" dirty="0"/>
              <a:t>Que modelo de Machine Learning se utiliza para mapear N-&gt;N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8D046D-AA1C-124C-A25F-CF01ECBDF1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207665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Regresion Lineal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3665215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Regresión</a:t>
            </a:r>
            <a:r>
              <a:rPr lang="en-US" dirty="0"/>
              <a:t> Lineal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err="1"/>
              <a:t>Imaginemos</a:t>
            </a:r>
            <a:r>
              <a:rPr lang="en-US" sz="1800" dirty="0"/>
              <a:t> que </a:t>
            </a:r>
            <a:r>
              <a:rPr lang="en-US" sz="1800" dirty="0" err="1"/>
              <a:t>quieren</a:t>
            </a:r>
            <a:r>
              <a:rPr lang="en-US" sz="1800" dirty="0"/>
              <a:t> vender </a:t>
            </a:r>
            <a:r>
              <a:rPr lang="en-US" sz="1800" dirty="0" err="1"/>
              <a:t>su</a:t>
            </a:r>
            <a:r>
              <a:rPr lang="en-US" sz="1800" dirty="0"/>
              <a:t> auto: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Cuanto</a:t>
            </a:r>
            <a:r>
              <a:rPr lang="en-US" sz="1800" dirty="0"/>
              <a:t> </a:t>
            </a:r>
            <a:r>
              <a:rPr lang="en-US" sz="1800" dirty="0" err="1"/>
              <a:t>pides</a:t>
            </a:r>
            <a:r>
              <a:rPr lang="en-US" sz="1800" dirty="0"/>
              <a:t> </a:t>
            </a:r>
            <a:r>
              <a:rPr lang="en-US" sz="1800" dirty="0" err="1"/>
              <a:t>por</a:t>
            </a:r>
            <a:r>
              <a:rPr lang="en-US" sz="1800" dirty="0"/>
              <a:t> el auto:</a:t>
            </a:r>
          </a:p>
          <a:p>
            <a:pPr lvl="2"/>
            <a:r>
              <a:rPr lang="en-US" sz="1800" dirty="0"/>
              <a:t>Km</a:t>
            </a:r>
          </a:p>
          <a:p>
            <a:pPr lvl="2"/>
            <a:r>
              <a:rPr lang="en-US" sz="1800" dirty="0" err="1"/>
              <a:t>Año</a:t>
            </a:r>
            <a:endParaRPr lang="en-US" sz="1800" dirty="0"/>
          </a:p>
          <a:p>
            <a:pPr lvl="2"/>
            <a:r>
              <a:rPr lang="en-US" sz="1800" dirty="0"/>
              <a:t>Color</a:t>
            </a:r>
          </a:p>
          <a:p>
            <a:pPr lvl="2"/>
            <a:r>
              <a:rPr lang="en-US" sz="1800" dirty="0" err="1"/>
              <a:t>Opciones</a:t>
            </a:r>
            <a:endParaRPr lang="en-US" sz="1800" dirty="0"/>
          </a:p>
          <a:p>
            <a:pPr lvl="2"/>
            <a:r>
              <a:rPr lang="en-US" sz="1800" dirty="0" err="1"/>
              <a:t>Condición</a:t>
            </a:r>
            <a:endParaRPr lang="en-US" sz="1800" dirty="0"/>
          </a:p>
        </p:txBody>
      </p:sp>
      <p:pic>
        <p:nvPicPr>
          <p:cNvPr id="2050" name="Picture 2" descr="http://www.thesupercars.org/wp-content/uploads/2012/04/1959-Chevrolet-Corvette-Custom-Classic-Duo-48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63" y="1825805"/>
            <a:ext cx="2098850" cy="1062543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s-media-cache-ak0.pinimg.com/564x/ea/56/71/ea5671390762b73d910a168ba6888e2c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0664" y="3139082"/>
            <a:ext cx="2126456" cy="159484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574269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Hay </a:t>
            </a:r>
            <a:r>
              <a:rPr lang="en-US" dirty="0" err="1"/>
              <a:t>sitios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Edmunds.com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796229" y="1907479"/>
          <a:ext cx="5506424" cy="179209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515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5153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972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5153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5153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5153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5153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480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Modelo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Año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Marca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Precio</a:t>
                      </a:r>
                      <a:r>
                        <a:rPr lang="en-US" sz="1100" b="1" u="none" strike="noStrike" dirty="0">
                          <a:solidFill>
                            <a:schemeClr val="accent2"/>
                          </a:solidFill>
                          <a:effectLst/>
                        </a:rPr>
                        <a:t> (USD)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Opciones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Condición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 err="1">
                          <a:solidFill>
                            <a:schemeClr val="accent2"/>
                          </a:solidFill>
                          <a:effectLst/>
                        </a:rPr>
                        <a:t>Millas</a:t>
                      </a:r>
                      <a:endParaRPr lang="en-US" sz="1100" b="1" i="0" u="none" strike="noStrike" dirty="0">
                        <a:solidFill>
                          <a:schemeClr val="accent2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0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Corvette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1961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Chevrolette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100K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Standard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As New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100,000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0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Corvette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1961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Chevrolette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Standard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Rust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100,000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02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Corvette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1961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Chevrolette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120K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Standard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>
                          <a:effectLst/>
                        </a:rPr>
                        <a:t>Used</a:t>
                      </a:r>
                      <a:endParaRPr lang="en-US" sz="1100" b="1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1" u="none" strike="noStrike" dirty="0">
                          <a:effectLst/>
                        </a:rPr>
                        <a:t>20,000</a:t>
                      </a:r>
                      <a:endParaRPr lang="en-US" sz="11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235" marR="6235" marT="623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6884571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 </a:t>
            </a:r>
            <a:r>
              <a:rPr lang="en-US" dirty="0" err="1"/>
              <a:t>Matricial</a:t>
            </a:r>
            <a:endParaRPr lang="en-US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3552" y="1551590"/>
            <a:ext cx="1507980" cy="18430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13639" y="1642364"/>
            <a:ext cx="4677861" cy="18945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6627" y="3621219"/>
            <a:ext cx="1203848" cy="13680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8108" y="4178590"/>
            <a:ext cx="1590675" cy="5524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8168A1C-B19A-C345-A9D6-470C69BE0EBE}"/>
                  </a:ext>
                </a:extLst>
              </p14:cNvPr>
              <p14:cNvContentPartPr/>
              <p14:nvPr/>
            </p14:nvContentPartPr>
            <p14:xfrm>
              <a:off x="4521600" y="3904200"/>
              <a:ext cx="1357920" cy="28656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8168A1C-B19A-C345-A9D6-470C69BE0EBE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12240" y="3894840"/>
                <a:ext cx="1376640" cy="30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43A03C6B-8318-7145-B6B7-65C006E1C215}"/>
                  </a:ext>
                </a:extLst>
              </p14:cNvPr>
              <p14:cNvContentPartPr/>
              <p14:nvPr/>
            </p14:nvContentPartPr>
            <p14:xfrm>
              <a:off x="2952000" y="3617280"/>
              <a:ext cx="434520" cy="122400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43A03C6B-8318-7145-B6B7-65C006E1C21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942640" y="3607920"/>
                <a:ext cx="453240" cy="1242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A211900-9C6F-FE4E-BD04-2AD3D68B2089}"/>
                  </a:ext>
                </a:extLst>
              </p14:cNvPr>
              <p14:cNvContentPartPr/>
              <p14:nvPr/>
            </p14:nvContentPartPr>
            <p14:xfrm>
              <a:off x="4290120" y="4466880"/>
              <a:ext cx="1853640" cy="43308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A211900-9C6F-FE4E-BD04-2AD3D68B2089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280760" y="4457520"/>
                <a:ext cx="1872360" cy="451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98747052"/>
      </p:ext>
    </p:extLst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Optimización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Optimizar</a:t>
            </a:r>
            <a:r>
              <a:rPr lang="en-US" dirty="0"/>
              <a:t>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Sujeto</a:t>
            </a:r>
            <a:r>
              <a:rPr lang="en-US" dirty="0"/>
              <a:t> a: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105" y="1948717"/>
            <a:ext cx="1590675" cy="552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6116" y="2953311"/>
            <a:ext cx="1616906" cy="4661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591" y="3594949"/>
            <a:ext cx="1818326" cy="48623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8484" y="4245292"/>
            <a:ext cx="1646687" cy="6988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060591-0B31-DD40-8F95-82E37AB3F844}"/>
                  </a:ext>
                </a:extLst>
              </p14:cNvPr>
              <p14:cNvContentPartPr/>
              <p14:nvPr/>
            </p14:nvContentPartPr>
            <p14:xfrm>
              <a:off x="3331800" y="2625480"/>
              <a:ext cx="1735920" cy="12819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060591-0B31-DD40-8F95-82E37AB3F84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22440" y="2616120"/>
                <a:ext cx="1754640" cy="1300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7090337"/>
      </p:ext>
    </p:extLst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Aproximación de la función de Valor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41152719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Proyecto Final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5844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A0EEE7A-E9CC-704B-B577-01EDA4C73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25F734F1-8A85-464E-B5F3-D58A6EE665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Que es lo que necesitamos predecir?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8FBC88-0755-AA4B-841A-09A92A786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1642941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93E3D-71B0-9D4A-990C-860041126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882C52-5898-4F4A-ABB5-01BC2A95647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  <p:sp>
        <p:nvSpPr>
          <p:cNvPr id="6" name="Right Arrow 5">
            <a:extLst>
              <a:ext uri="{FF2B5EF4-FFF2-40B4-BE49-F238E27FC236}">
                <a16:creationId xmlns:a16="http://schemas.microsoft.com/office/drawing/2014/main" id="{FA98897F-DE99-B044-AF00-BB2CB396F34F}"/>
              </a:ext>
            </a:extLst>
          </p:cNvPr>
          <p:cNvSpPr/>
          <p:nvPr/>
        </p:nvSpPr>
        <p:spPr>
          <a:xfrm>
            <a:off x="1243584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47709C75-105B-2541-B3EC-6199A1F9865E}"/>
              </a:ext>
            </a:extLst>
          </p:cNvPr>
          <p:cNvSpPr/>
          <p:nvPr/>
        </p:nvSpPr>
        <p:spPr>
          <a:xfrm>
            <a:off x="6032500" y="2926264"/>
            <a:ext cx="886968" cy="1278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EDF5057-E195-AC4D-BCE1-6C76103D81AB}"/>
              </a:ext>
            </a:extLst>
          </p:cNvPr>
          <p:cNvSpPr/>
          <p:nvPr/>
        </p:nvSpPr>
        <p:spPr>
          <a:xfrm>
            <a:off x="672184" y="2471626"/>
            <a:ext cx="98296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Estado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3EC50B1-F0A9-F24A-A855-60CD52A01ECD}"/>
              </a:ext>
            </a:extLst>
          </p:cNvPr>
          <p:cNvSpPr/>
          <p:nvPr/>
        </p:nvSpPr>
        <p:spPr>
          <a:xfrm>
            <a:off x="6818670" y="2471626"/>
            <a:ext cx="955711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dirty="0" err="1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Acción</a:t>
            </a:r>
            <a:endParaRPr lang="en-US" sz="2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5D4886-1553-6845-9F62-30D440FCFCC7}"/>
              </a:ext>
            </a:extLst>
          </p:cNvPr>
          <p:cNvSpPr/>
          <p:nvPr/>
        </p:nvSpPr>
        <p:spPr>
          <a:xfrm>
            <a:off x="2324412" y="2410071"/>
            <a:ext cx="3514227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F(Estado)</a:t>
            </a:r>
            <a:endParaRPr 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572681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6AD35-58B9-ED4A-8971-8945F2FA9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545AEE-283E-984E-AE18-AA8BE6452F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Tenemos dos formas de entrenamiento:</a:t>
            </a:r>
          </a:p>
          <a:p>
            <a:pPr lvl="1"/>
            <a:r>
              <a:rPr lang="en-MX" dirty="0"/>
              <a:t>Incremental: Aprendemos con cada muestra que recibimos.</a:t>
            </a:r>
          </a:p>
          <a:p>
            <a:pPr lvl="1"/>
            <a:r>
              <a:rPr lang="en-MX" dirty="0"/>
              <a:t>Batch: Juntamos una serie de muestras para entrenar.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F8B978-5650-5448-ADA2-145F0EF76D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99004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A3A3F1-CC03-4E46-9744-F2C43EC92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60199A-29D9-EB47-8DD4-2469ED8CF7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En el ejemplo de la regresión lineal, entrenamos cada que tenemos UN auto nuevo, o nos esperamos a tener varios autos.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D5E49-CCF7-CF43-AEAE-E4C0E2DBE9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584569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5A52DA-CC6A-E74B-B7F1-ADD430E8A1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CC2C75-849B-6B40-BE05-2689EB2256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17BC05-2B8D-6B4A-BDAA-0E942037D8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601272"/>
            <a:ext cx="5248656" cy="284652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BE3880F-8189-524E-ABAF-CEEA13C453BB}"/>
                  </a:ext>
                </a:extLst>
              </p14:cNvPr>
              <p14:cNvContentPartPr/>
              <p14:nvPr/>
            </p14:nvContentPartPr>
            <p14:xfrm>
              <a:off x="3873240" y="1342440"/>
              <a:ext cx="1142280" cy="3289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BE3880F-8189-524E-ABAF-CEEA13C453B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863880" y="1333080"/>
                <a:ext cx="1161000" cy="330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709FCE2-36E9-0D41-90BB-9333789EF795}"/>
                  </a:ext>
                </a:extLst>
              </p14:cNvPr>
              <p14:cNvContentPartPr/>
              <p14:nvPr/>
            </p14:nvContentPartPr>
            <p14:xfrm>
              <a:off x="3747240" y="1538280"/>
              <a:ext cx="1279080" cy="30603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709FCE2-36E9-0D41-90BB-9333789EF79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737880" y="1528920"/>
                <a:ext cx="1297800" cy="307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387179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E9203-894E-5944-BE8B-58459CE9F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Feature Space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08B027-92A1-2F48-8F92-3FE7B87592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  <p:pic>
        <p:nvPicPr>
          <p:cNvPr id="7" name="Picture 6" descr="A drawing of a person&#10;&#10;Description automatically generated">
            <a:extLst>
              <a:ext uri="{FF2B5EF4-FFF2-40B4-BE49-F238E27FC236}">
                <a16:creationId xmlns:a16="http://schemas.microsoft.com/office/drawing/2014/main" id="{16009DC1-CD2A-334B-8B23-913D3A9FF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092" y="2236513"/>
            <a:ext cx="3416300" cy="21209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21BE314C-96E6-AA42-A45E-CEB2F292B3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909163"/>
          </a:xfrm>
        </p:spPr>
        <p:txBody>
          <a:bodyPr/>
          <a:lstStyle/>
          <a:p>
            <a:r>
              <a:rPr lang="en-MX" dirty="0"/>
              <a:t>Por lo general es conveniente transformar el estado en un set de features:</a:t>
            </a:r>
          </a:p>
        </p:txBody>
      </p:sp>
    </p:spTree>
    <p:extLst>
      <p:ext uri="{BB962C8B-B14F-4D97-AF65-F5344CB8AC3E}">
        <p14:creationId xmlns:p14="http://schemas.microsoft.com/office/powerpoint/2010/main" val="36156661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0AE76-31F5-AC4E-BF33-2DDCA958C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Q-Learning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B46BF-E3AC-274B-9988-B3D69E05F7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974416"/>
          </a:xfrm>
        </p:spPr>
        <p:txBody>
          <a:bodyPr/>
          <a:lstStyle/>
          <a:p>
            <a:r>
              <a:rPr lang="en-MX" dirty="0"/>
              <a:t>Estamos tratando de modificar los pesos para que se aproximen a una Q ideal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C8A835-C090-2942-9810-894CE156B34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26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4B5AD-3C8F-5A45-881C-FAB8BCA0A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1811" y="2324628"/>
            <a:ext cx="4605064" cy="262747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ECDA527-5010-E046-8F64-DE3CE43FA275}"/>
                  </a:ext>
                </a:extLst>
              </p14:cNvPr>
              <p14:cNvContentPartPr/>
              <p14:nvPr/>
            </p14:nvContentPartPr>
            <p14:xfrm>
              <a:off x="3961800" y="3420000"/>
              <a:ext cx="2613240" cy="122580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ECDA527-5010-E046-8F64-DE3CE43FA27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2440" y="3410640"/>
                <a:ext cx="2631960" cy="1244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9286833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CEC62-AB57-C34C-8979-E6433F979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8A875-4DF2-C047-81E4-9A8FE74C59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5784F-CB6C-E441-948B-35F12EAB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578" y="1500184"/>
            <a:ext cx="3698547" cy="684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D67A12-0FC4-5447-9291-6075C4C72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530" y="2526261"/>
            <a:ext cx="2373805" cy="41797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2380738-EFF7-164B-A5B5-BD251BDB18B0}"/>
                  </a:ext>
                </a:extLst>
              </p14:cNvPr>
              <p14:cNvContentPartPr/>
              <p14:nvPr/>
            </p14:nvContentPartPr>
            <p14:xfrm>
              <a:off x="2493000" y="1488600"/>
              <a:ext cx="3777480" cy="14475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2380738-EFF7-164B-A5B5-BD251BDB18B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483640" y="1479240"/>
                <a:ext cx="3796200" cy="1466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316766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1CEC62-AB57-C34C-8979-E6433F979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8A875-4DF2-C047-81E4-9A8FE74C599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65784F-CB6C-E441-948B-35F12EAB4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578" y="1500184"/>
            <a:ext cx="3698547" cy="68466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D67A12-0FC4-5447-9291-6075C4C72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9530" y="2526261"/>
            <a:ext cx="2373805" cy="4179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154DDC-21C6-3241-BD39-70603E6E6C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750" y="3363310"/>
            <a:ext cx="6286500" cy="8763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40FE3B9-F7EB-E44D-BA56-0FC788819DC0}"/>
                  </a:ext>
                </a:extLst>
              </p14:cNvPr>
              <p14:cNvContentPartPr/>
              <p14:nvPr/>
            </p14:nvContentPartPr>
            <p14:xfrm>
              <a:off x="2576520" y="1926000"/>
              <a:ext cx="4463280" cy="247176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40FE3B9-F7EB-E44D-BA56-0FC788819DC0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567160" y="1916640"/>
                <a:ext cx="4482000" cy="249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244277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76AD5-C54D-E847-B3A9-9E723ECEE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2E31D7-A488-D646-A798-0179A1373F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Como obtenemos la Q ideal?</a:t>
            </a:r>
          </a:p>
          <a:p>
            <a:pPr lvl="1"/>
            <a:r>
              <a:rPr lang="en-MX" dirty="0"/>
              <a:t>Alguien nos la da?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F2D858-45C8-E447-8CF3-C0509EA9DCE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588868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8EE910B-BA43-EF41-B7B8-325739FEAE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Proyecto Final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864AA54-5617-5345-8470-A5D7256230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Hacer un sistema de reinforcement learning.</a:t>
            </a:r>
          </a:p>
          <a:p>
            <a:pPr lvl="1"/>
            <a:r>
              <a:rPr lang="en-MX" dirty="0"/>
              <a:t>Tiene que correr, ya sea en colab que compile.</a:t>
            </a:r>
          </a:p>
          <a:p>
            <a:pPr lvl="1"/>
            <a:r>
              <a:rPr lang="en-MX" dirty="0"/>
              <a:t>Ya sea por sesión de Zoom/Meet/Whats/FB</a:t>
            </a:r>
          </a:p>
          <a:p>
            <a:pPr lvl="1"/>
            <a:r>
              <a:rPr lang="en-MX" dirty="0"/>
              <a:t>Tienen que hacer un reporte escrito, no más de 3 hojas.</a:t>
            </a:r>
          </a:p>
          <a:p>
            <a:pPr lvl="2"/>
            <a:r>
              <a:rPr lang="en-MX" dirty="0"/>
              <a:t>Ambiente, Estados, Q-Learning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9C0FF5-C1A7-AC4A-8319-E8F08A414B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4670820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29F5FC-926F-6C49-9520-0DD754953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Funcion de Valor y Total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71F72F-121B-8B40-BB8E-D310DE43F87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MX" sz="1800" dirty="0"/>
                  <a:t>Horizonte (H): </a:t>
                </a:r>
              </a:p>
              <a:p>
                <a:pPr lvl="1"/>
                <a:r>
                  <a:rPr lang="en-MX" sz="1800" dirty="0"/>
                  <a:t>Número de pasos en cada episodio.</a:t>
                </a:r>
              </a:p>
              <a:p>
                <a:pPr lvl="2"/>
                <a:r>
                  <a:rPr lang="en-MX" sz="1800" dirty="0"/>
                  <a:t>Episodio = Prueba</a:t>
                </a:r>
              </a:p>
              <a:p>
                <a:pPr lvl="1"/>
                <a:r>
                  <a:rPr lang="en-MX" sz="1800" dirty="0"/>
                  <a:t>Puede ser finito</a:t>
                </a:r>
              </a:p>
              <a:p>
                <a:pPr lvl="1"/>
                <a:r>
                  <a:rPr lang="en-MX" sz="1800" dirty="0"/>
                  <a:t>Llamado MRP Finito</a:t>
                </a:r>
              </a:p>
              <a:p>
                <a:r>
                  <a:rPr lang="en-MX" sz="1800" dirty="0"/>
                  <a:t>Total (Return):</a:t>
                </a:r>
              </a:p>
              <a:p>
                <a:pPr lvl="1"/>
                <a:r>
                  <a:rPr lang="en-MX" sz="1800" dirty="0"/>
                  <a:t>Suma de recompensas del tiempo t hasta el horizonte.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b>
                      <m:sSubPr>
                        <m:ctrlPr>
                          <a:rPr lang="es-E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1800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sub>
                    </m:sSub>
                    <m:r>
                      <a:rPr lang="es-ES" sz="1800" b="0" i="1" smtClean="0">
                        <a:latin typeface="Cambria Math" panose="02040503050406030204" pitchFamily="18" charset="0"/>
                      </a:rPr>
                      <m:t>+…</m:t>
                    </m:r>
                  </m:oMath>
                </a14:m>
                <a:endParaRPr lang="en-MX" sz="18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5F71F72F-121B-8B40-BB8E-D310DE43F87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620" t="-4032" b="-6452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EDFF32-063A-8347-AC3B-F738BCBC99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30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01D32E8-8D58-EB48-B495-0AFEA5A0C6CC}"/>
                  </a:ext>
                </a:extLst>
              </p14:cNvPr>
              <p14:cNvContentPartPr/>
              <p14:nvPr/>
            </p14:nvContentPartPr>
            <p14:xfrm>
              <a:off x="1848600" y="4089960"/>
              <a:ext cx="2480760" cy="838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01D32E8-8D58-EB48-B495-0AFEA5A0C6C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39240" y="4080600"/>
                <a:ext cx="2499480" cy="857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471974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F01E0-B33C-6842-8D13-9720A9474A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B9FC62-0247-9D43-B861-0E79044B9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777491" y="1705048"/>
            <a:ext cx="5680710" cy="766200"/>
          </a:xfrm>
        </p:spPr>
        <p:txBody>
          <a:bodyPr/>
          <a:lstStyle/>
          <a:p>
            <a:r>
              <a:rPr lang="en-MX" dirty="0"/>
              <a:t>Cuanto es el total si empezamos en el estado 1 y nos tardamos 6 pasos en llegar a la estrella.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5AA59B-14B0-C740-A9B1-AD90E9717A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31</a:t>
            </a:fld>
            <a:endParaRPr lang="en"/>
          </a:p>
        </p:txBody>
      </p:sp>
      <p:pic>
        <p:nvPicPr>
          <p:cNvPr id="5" name="Picture 4" descr="A picture containing flying, large, drawing, air&#10;&#10;Description automatically generated">
            <a:extLst>
              <a:ext uri="{FF2B5EF4-FFF2-40B4-BE49-F238E27FC236}">
                <a16:creationId xmlns:a16="http://schemas.microsoft.com/office/drawing/2014/main" id="{BB42C170-5C0E-334C-9F98-6B87F227B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700" y="1517904"/>
            <a:ext cx="1028312" cy="9514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C0C3CD-7400-BB4A-8937-B91D9B6CF9E1}"/>
                  </a:ext>
                </a:extLst>
              </p:cNvPr>
              <p:cNvSpPr/>
              <p:nvPr/>
            </p:nvSpPr>
            <p:spPr>
              <a:xfrm>
                <a:off x="1900522" y="3182682"/>
                <a:ext cx="31255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s-ES" sz="18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ES" sz="1800" i="1">
                          <a:latin typeface="Cambria Math" panose="02040503050406030204" pitchFamily="18" charset="0"/>
                        </a:rPr>
                        <m:t>𝛾</m:t>
                      </m:r>
                      <m:sSub>
                        <m:sSub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s-ES" sz="18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p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s-E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s-ES" sz="1800" i="1">
                              <a:latin typeface="Cambria Math" panose="02040503050406030204" pitchFamily="18" charset="0"/>
                            </a:rPr>
                            <m:t>+2</m:t>
                          </m:r>
                        </m:sub>
                      </m:sSub>
                      <m:r>
                        <a:rPr lang="es-ES" sz="1800" i="1">
                          <a:latin typeface="Cambria Math" panose="02040503050406030204" pitchFamily="18" charset="0"/>
                        </a:rPr>
                        <m:t>+…</m:t>
                      </m:r>
                    </m:oMath>
                  </m:oMathPara>
                </a14:m>
                <a:endParaRPr lang="en-MX" sz="18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0EC0C3CD-7400-BB4A-8937-B91D9B6CF9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522" y="3182682"/>
                <a:ext cx="3125535" cy="369332"/>
              </a:xfrm>
              <a:prstGeom prst="rect">
                <a:avLst/>
              </a:prstGeom>
              <a:blipFill>
                <a:blip r:embed="rId3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155C0DA-ACDF-3943-87D1-E6890A52413D}"/>
                  </a:ext>
                </a:extLst>
              </p14:cNvPr>
              <p14:cNvContentPartPr/>
              <p14:nvPr/>
            </p14:nvContentPartPr>
            <p14:xfrm>
              <a:off x="1144080" y="1661040"/>
              <a:ext cx="4035600" cy="194400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155C0DA-ACDF-3943-87D1-E6890A5241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34720" y="1651680"/>
                <a:ext cx="4054320" cy="1962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532935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E0545-3BD7-D141-A688-98C2D60B8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2C99B8-7828-2148-ACFD-0B678A489E7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32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531178-99F7-8740-B7B7-016373A326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500" y="1695450"/>
            <a:ext cx="6286500" cy="876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12CB2C0-9DDE-EB49-A187-20E6F4B668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300" y="2448025"/>
            <a:ext cx="6362700" cy="6604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5FAA11F-D50F-3A43-AB14-C51CA72B875D}"/>
                  </a:ext>
                </a:extLst>
              </p14:cNvPr>
              <p14:cNvContentPartPr/>
              <p14:nvPr/>
            </p14:nvContentPartPr>
            <p14:xfrm>
              <a:off x="1322280" y="1713600"/>
              <a:ext cx="7349040" cy="168012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5FAA11F-D50F-3A43-AB14-C51CA72B875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312920" y="1704240"/>
                <a:ext cx="7367760" cy="1698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4389376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9BF82-5ED6-B743-A86D-2F84F21E79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B6A670-6878-E249-8433-4DA6D21A6FE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33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D7EC25-9A4A-6F4D-8F00-BB53D51BCD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850" y="2247900"/>
            <a:ext cx="6464300" cy="647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B0ECB4-32A0-AA45-906A-0C1155536C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135018"/>
            <a:ext cx="9144000" cy="63103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2C14D39-245E-BE4B-984B-4DB70C38E3BD}"/>
                  </a:ext>
                </a:extLst>
              </p14:cNvPr>
              <p14:cNvContentPartPr/>
              <p14:nvPr/>
            </p14:nvContentPartPr>
            <p14:xfrm>
              <a:off x="1503000" y="2276280"/>
              <a:ext cx="3391560" cy="150084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2C14D39-245E-BE4B-984B-4DB70C38E3B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93640" y="2266920"/>
                <a:ext cx="3410280" cy="1519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439496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264DD-5D29-7742-8452-D3E98E72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F394E0F-389D-8D45-B415-CBDE448B85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C6BE20-7B07-FC43-8714-CEB5843754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910077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BD5FC5-DF67-4B4A-AD98-77DDB33D6C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Examen Final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E68013-B3AC-454B-89F5-D83B7F3FA5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MX" dirty="0"/>
              <a:t>A casa</a:t>
            </a:r>
          </a:p>
          <a:p>
            <a:r>
              <a:rPr lang="en-MX" dirty="0"/>
              <a:t>Reinforcement Learning</a:t>
            </a:r>
          </a:p>
          <a:p>
            <a:r>
              <a:rPr lang="en-MX" dirty="0"/>
              <a:t>Inglés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7557F1-F5E6-E24D-8F9A-C6108313ACD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795842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Reinforcement</a:t>
            </a:r>
            <a:r>
              <a:rPr lang="es-MX" dirty="0"/>
              <a:t>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Clase Pasada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13051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309281" y="148590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309281" y="282048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309281" y="181247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814275" y="238723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81773" y="181247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7037665" y="223334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p:cxnSp>
        <p:nvCxnSpPr>
          <p:cNvPr id="13" name="Conector curvado 12"/>
          <p:cNvCxnSpPr>
            <a:stCxn id="8" idx="1"/>
            <a:endCxn id="7" idx="1"/>
          </p:cNvCxnSpPr>
          <p:nvPr/>
        </p:nvCxnSpPr>
        <p:spPr>
          <a:xfrm rot="10800000">
            <a:off x="3309281" y="1812473"/>
            <a:ext cx="12700" cy="1334589"/>
          </a:xfrm>
          <a:prstGeom prst="curvedConnector3">
            <a:avLst>
              <a:gd name="adj1" fmla="val 766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493968" y="2165170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Recompensa </a:t>
            </a:r>
            <a:r>
              <a:rPr lang="es-MX" dirty="0" err="1"/>
              <a:t>r</a:t>
            </a:r>
            <a:r>
              <a:rPr lang="es-MX" sz="1200" dirty="0" err="1"/>
              <a:t>t</a:t>
            </a:r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2493968" y="2387237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Siguiente Estado S</a:t>
            </a:r>
            <a:r>
              <a:rPr lang="es-MX" sz="1200" dirty="0"/>
              <a:t>t+1</a:t>
            </a:r>
            <a:endParaRPr lang="es-MX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2DA84C-F058-8F42-8536-289AA590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95" y="3924671"/>
            <a:ext cx="3135698" cy="457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5A57C4-F1F8-5B4A-9520-6F817941C448}"/>
              </a:ext>
            </a:extLst>
          </p:cNvPr>
          <p:cNvSpPr/>
          <p:nvPr/>
        </p:nvSpPr>
        <p:spPr>
          <a:xfrm>
            <a:off x="2811695" y="3924671"/>
            <a:ext cx="3135698" cy="45757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6B8068-A6C4-AC47-8D4B-FCE8BDC0507D}"/>
              </a:ext>
            </a:extLst>
          </p:cNvPr>
          <p:cNvSpPr txBox="1"/>
          <p:nvPr/>
        </p:nvSpPr>
        <p:spPr>
          <a:xfrm>
            <a:off x="6071616" y="3611880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dirty="0"/>
              <a:t>Propiedad de Markov</a:t>
            </a:r>
          </a:p>
        </p:txBody>
      </p:sp>
    </p:spTree>
    <p:extLst>
      <p:ext uri="{BB962C8B-B14F-4D97-AF65-F5344CB8AC3E}">
        <p14:creationId xmlns:p14="http://schemas.microsoft.com/office/powerpoint/2010/main" val="475765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FD4F-0143-6A44-9EAA-D4C5FAD3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CC546-D6C8-8441-A997-DCFE819DF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806190"/>
            <a:ext cx="6132600" cy="666660"/>
          </a:xfrm>
        </p:spPr>
        <p:txBody>
          <a:bodyPr/>
          <a:lstStyle/>
          <a:p>
            <a:r>
              <a:rPr lang="en-MX" dirty="0"/>
              <a:t>Valor Q, es el </a:t>
            </a:r>
            <a:r>
              <a:rPr lang="en-MX" b="1" dirty="0"/>
              <a:t>valor</a:t>
            </a:r>
            <a:r>
              <a:rPr lang="en-MX" dirty="0"/>
              <a:t> con acciones.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96BAB-B783-A641-829D-E8B251B7DD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E182B-C1CE-DF4C-A674-A6113587C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2266950"/>
            <a:ext cx="3632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3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  <p:pic>
        <p:nvPicPr>
          <p:cNvPr id="4098" name="Picture 2" descr="Q Matrix Initialized Through Tr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166" y="1510145"/>
            <a:ext cx="3507072" cy="356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A7548C9-6C73-6146-9AAC-B70FCFF6A288}"/>
                  </a:ext>
                </a:extLst>
              </p14:cNvPr>
              <p14:cNvContentPartPr/>
              <p14:nvPr/>
            </p14:nvContentPartPr>
            <p14:xfrm>
              <a:off x="2887560" y="4386600"/>
              <a:ext cx="253800" cy="1688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A7548C9-6C73-6146-9AAC-B70FCFF6A28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78200" y="4377240"/>
                <a:ext cx="272520" cy="187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93513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Por que redes neuronales?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AE1322E3-48F9-0A46-A1BA-DE3D14FA7246}"/>
              </a:ext>
            </a:extLst>
          </p:cNvPr>
          <p:cNvGraphicFramePr>
            <a:graphicFrameLocks noGrp="1"/>
          </p:cNvGraphicFramePr>
          <p:nvPr/>
        </p:nvGraphicFramePr>
        <p:xfrm>
          <a:off x="1414272" y="2103374"/>
          <a:ext cx="6096000" cy="1483360"/>
        </p:xfrm>
        <a:graphic>
          <a:graphicData uri="http://schemas.openxmlformats.org/drawingml/2006/table">
            <a:tbl>
              <a:tblPr firstRow="1" bandRow="1">
                <a:tableStyleId>{D87CA831-11D2-4159-8545-C5A921CE741D}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885415643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016373964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4169774122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21869825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MX" b="1" dirty="0"/>
                        <a:t>Estado\Acción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43634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X" dirty="0"/>
                        <a:t>1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Q(1,1)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Q(1,2)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Q(1,3)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72367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X" dirty="0"/>
                        <a:t>2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Q(2,1)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Q(2,2)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Q(2,3)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9441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X" dirty="0"/>
                        <a:t>3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Q(3,1)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Q(3,2)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X" dirty="0"/>
                        <a:t>Q(3,3)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56632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864393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18728</TotalTime>
  <Words>516</Words>
  <Application>Microsoft Macintosh PowerPoint</Application>
  <PresentationFormat>On-screen Show (16:9)</PresentationFormat>
  <Paragraphs>157</Paragraphs>
  <Slides>34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Roboto Condensed Light</vt:lpstr>
      <vt:lpstr>Arvo</vt:lpstr>
      <vt:lpstr>Roboto Condensed</vt:lpstr>
      <vt:lpstr>Cambria Math</vt:lpstr>
      <vt:lpstr>Calibri</vt:lpstr>
      <vt:lpstr>Arial</vt:lpstr>
      <vt:lpstr>Salerio template</vt:lpstr>
      <vt:lpstr>Inteligencia Artificial</vt:lpstr>
      <vt:lpstr>Proyecto Final</vt:lpstr>
      <vt:lpstr>Proyecto Final</vt:lpstr>
      <vt:lpstr>Examen Final</vt:lpstr>
      <vt:lpstr>Reinforcement Learning</vt:lpstr>
      <vt:lpstr>PowerPoint Presentation</vt:lpstr>
      <vt:lpstr>PowerPoint Presentation</vt:lpstr>
      <vt:lpstr>PowerPoint Presentation</vt:lpstr>
      <vt:lpstr>Por que redes neuronales?</vt:lpstr>
      <vt:lpstr>PowerPoint Presentation</vt:lpstr>
      <vt:lpstr>PowerPoint Presentation</vt:lpstr>
      <vt:lpstr>Q-Learning</vt:lpstr>
      <vt:lpstr>Causas</vt:lpstr>
      <vt:lpstr>Regresion Lineal</vt:lpstr>
      <vt:lpstr>Regresión Lineal</vt:lpstr>
      <vt:lpstr>Hay sitios como Edmunds.com</vt:lpstr>
      <vt:lpstr>Forma Matricial</vt:lpstr>
      <vt:lpstr>Problema de Optimización</vt:lpstr>
      <vt:lpstr>Aproximación de la función de Valor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 Space</vt:lpstr>
      <vt:lpstr>Q-Learning</vt:lpstr>
      <vt:lpstr>PowerPoint Presentation</vt:lpstr>
      <vt:lpstr>PowerPoint Presentation</vt:lpstr>
      <vt:lpstr>PowerPoint Presentation</vt:lpstr>
      <vt:lpstr>Funcion de Valor y Total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Inteligencia Artificial</dc:title>
  <dc:creator>Microsoft Office User</dc:creator>
  <cp:lastModifiedBy>Microsoft Office User</cp:lastModifiedBy>
  <cp:revision>33</cp:revision>
  <dcterms:created xsi:type="dcterms:W3CDTF">2020-04-02T17:43:10Z</dcterms:created>
  <dcterms:modified xsi:type="dcterms:W3CDTF">2020-05-15T06:04:03Z</dcterms:modified>
</cp:coreProperties>
</file>